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6-->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71" r:id="rId2"/>
    <p:sldMasterId id="2147486050" r:id="rId3"/>
    <p:sldMasterId id="2147486074" r:id="rId4"/>
    <p:sldMasterId id="2147486098" r:id="rId5"/>
    <p:sldMasterId id="2147486111" r:id="rId6"/>
    <p:sldMasterId id="2147486124" r:id="rId7"/>
    <p:sldMasterId id="2147486136" r:id="rId8"/>
    <p:sldMasterId id="2147486148" r:id="rId9"/>
    <p:sldMasterId id="2147486160" r:id="rId10"/>
    <p:sldMasterId id="2147486172" r:id="rId11"/>
  </p:sldMasterIdLst>
  <p:notesMasterIdLst>
    <p:notesMasterId r:id="rId12"/>
  </p:notesMasterIdLst>
  <p:sldIdLst>
    <p:sldId id="259" r:id="rId13"/>
    <p:sldId id="262" r:id="rId14"/>
    <p:sldId id="265" r:id="rId15"/>
    <p:sldId id="268" r:id="rId16"/>
    <p:sldId id="271" r:id="rId17"/>
    <p:sldId id="274" r:id="rId18"/>
    <p:sldId id="277" r:id="rId19"/>
    <p:sldId id="280" r:id="rId20"/>
    <p:sldId id="283" r:id="rId21"/>
    <p:sldId id="286" r:id="rId22"/>
    <p:sldId id="289" r:id="rId23"/>
    <p:sldId id="292" r:id="rId24"/>
    <p:sldId id="295" r:id="rId25"/>
    <p:sldId id="298" r:id="rId26"/>
    <p:sldId id="301" r:id="rId27"/>
    <p:sldId id="304" r:id="rId28"/>
    <p:sldId id="307" r:id="rId29"/>
    <p:sldId id="310" r:id="rId30"/>
    <p:sldId id="313" r:id="rId31"/>
    <p:sldId id="316" r:id="rId32"/>
    <p:sldId id="319" r:id="rId33"/>
    <p:sldId id="322" r:id="rId34"/>
    <p:sldId id="325" r:id="rId35"/>
    <p:sldId id="328" r:id="rId36"/>
    <p:sldId id="331" r:id="rId37"/>
    <p:sldId id="334" r:id="rId38"/>
    <p:sldId id="337" r:id="rId39"/>
    <p:sldId id="340" r:id="rId40"/>
    <p:sldId id="343" r:id="rId41"/>
    <p:sldId id="346" r:id="rId42"/>
    <p:sldId id="349" r:id="rId43"/>
    <p:sldId id="352" r:id="rId44"/>
    <p:sldId id="355" r:id="rId45"/>
    <p:sldId id="358" r:id="rId46"/>
    <p:sldId id="361" r:id="rId47"/>
    <p:sldId id="364" r:id="rId48"/>
    <p:sldId id="367" r:id="rId49"/>
    <p:sldId id="370" r:id="rId50"/>
    <p:sldId id="373" r:id="rId51"/>
    <p:sldId id="376" r:id="rId52"/>
    <p:sldId id="379" r:id="rId53"/>
    <p:sldId id="382" r:id="rId54"/>
    <p:sldId id="385" r:id="rId55"/>
    <p:sldId id="388" r:id="rId56"/>
    <p:sldId id="391" r:id="rId57"/>
    <p:sldId id="394" r:id="rId58"/>
    <p:sldId id="397" r:id="rId59"/>
    <p:sldId id="400" r:id="rId60"/>
    <p:sldId id="403" r:id="rId61"/>
    <p:sldId id="406" r:id="rId62"/>
    <p:sldId id="409" r:id="rId63"/>
    <p:sldId id="412" r:id="rId64"/>
    <p:sldId id="415" r:id="rId65"/>
    <p:sldId id="418" r:id="rId66"/>
    <p:sldId id="421" r:id="rId67"/>
    <p:sldId id="424" r:id="rId68"/>
    <p:sldId id="427" r:id="rId69"/>
    <p:sldId id="430" r:id="rId70"/>
    <p:sldId id="433" r:id="rId71"/>
    <p:sldId id="436" r:id="rId72"/>
    <p:sldId id="439" r:id="rId73"/>
    <p:sldId id="442" r:id="rId74"/>
    <p:sldId id="445" r:id="rId75"/>
    <p:sldId id="448" r:id="rId76"/>
    <p:sldId id="451" r:id="rId77"/>
    <p:sldId id="454" r:id="rId78"/>
    <p:sldId id="457" r:id="rId79"/>
    <p:sldId id="460" r:id="rId80"/>
    <p:sldId id="463" r:id="rId81"/>
    <p:sldId id="466" r:id="rId82"/>
    <p:sldId id="469" r:id="rId83"/>
    <p:sldId id="472" r:id="rId84"/>
    <p:sldId id="475" r:id="rId85"/>
    <p:sldId id="478" r:id="rId86"/>
    <p:sldId id="481" r:id="rId87"/>
    <p:sldId id="484" r:id="rId88"/>
    <p:sldId id="487" r:id="rId89"/>
    <p:sldId id="490" r:id="rId90"/>
    <p:sldId id="493" r:id="rId91"/>
    <p:sldId id="496" r:id="rId92"/>
    <p:sldId id="499" r:id="rId93"/>
    <p:sldId id="502" r:id="rId94"/>
    <p:sldId id="505" r:id="rId95"/>
    <p:sldId id="508" r:id="rId96"/>
    <p:sldId id="511" r:id="rId97"/>
    <p:sldId id="514" r:id="rId98"/>
    <p:sldId id="517" r:id="rId99"/>
    <p:sldId id="520" r:id="rId100"/>
    <p:sldId id="523" r:id="rId101"/>
    <p:sldId id="526" r:id="rId102"/>
    <p:sldId id="529" r:id="rId103"/>
    <p:sldId id="532" r:id="rId104"/>
    <p:sldId id="535" r:id="rId105"/>
    <p:sldId id="538" r:id="rId106"/>
    <p:sldId id="541" r:id="rId107"/>
    <p:sldId id="544" r:id="rId108"/>
    <p:sldId id="547" r:id="rId109"/>
    <p:sldId id="550" r:id="rId110"/>
    <p:sldId id="553" r:id="rId111"/>
    <p:sldId id="556" r:id="rId112"/>
    <p:sldId id="559" r:id="rId113"/>
    <p:sldId id="562" r:id="rId114"/>
    <p:sldId id="565" r:id="rId115"/>
    <p:sldId id="568" r:id="rId116"/>
    <p:sldId id="571" r:id="rId117"/>
    <p:sldId id="574" r:id="rId118"/>
    <p:sldId id="577" r:id="rId119"/>
    <p:sldId id="580" r:id="rId120"/>
    <p:sldId id="583" r:id="rId121"/>
    <p:sldId id="586" r:id="rId122"/>
    <p:sldId id="589" r:id="rId123"/>
    <p:sldId id="592" r:id="rId124"/>
    <p:sldId id="595" r:id="rId125"/>
    <p:sldId id="598" r:id="rId126"/>
    <p:sldId id="601" r:id="rId127"/>
    <p:sldId id="604" r:id="rId128"/>
    <p:sldId id="607" r:id="rId129"/>
    <p:sldId id="610" r:id="rId130"/>
    <p:sldId id="613" r:id="rId131"/>
    <p:sldId id="616" r:id="rId132"/>
    <p:sldId id="619" r:id="rId133"/>
    <p:sldId id="622" r:id="rId134"/>
    <p:sldId id="625" r:id="rId135"/>
    <p:sldId id="628" r:id="rId136"/>
    <p:sldId id="631" r:id="rId137"/>
    <p:sldId id="634" r:id="rId138"/>
    <p:sldId id="637" r:id="rId139"/>
    <p:sldId id="640" r:id="rId140"/>
    <p:sldId id="643" r:id="rId141"/>
    <p:sldId id="646" r:id="rId142"/>
    <p:sldId id="649" r:id="rId143"/>
    <p:sldId id="652" r:id="rId144"/>
    <p:sldId id="655" r:id="rId145"/>
    <p:sldId id="658" r:id="rId146"/>
    <p:sldId id="661" r:id="rId147"/>
    <p:sldId id="664" r:id="rId148"/>
    <p:sldId id="667" r:id="rId149"/>
    <p:sldId id="670" r:id="rId150"/>
    <p:sldId id="673" r:id="rId151"/>
    <p:sldId id="676" r:id="rId152"/>
    <p:sldId id="679" r:id="rId153"/>
    <p:sldId id="682" r:id="rId154"/>
    <p:sldId id="685" r:id="rId155"/>
    <p:sldId id="688" r:id="rId156"/>
    <p:sldId id="691" r:id="rId157"/>
    <p:sldId id="694" r:id="rId158"/>
    <p:sldId id="697" r:id="rId159"/>
    <p:sldId id="700" r:id="rId160"/>
    <p:sldId id="703" r:id="rId161"/>
    <p:sldId id="706" r:id="rId162"/>
    <p:sldId id="709" r:id="rId163"/>
    <p:sldId id="712" r:id="rId164"/>
    <p:sldId id="715" r:id="rId165"/>
    <p:sldId id="718" r:id="rId166"/>
    <p:sldId id="721" r:id="rId167"/>
    <p:sldId id="724" r:id="rId168"/>
    <p:sldId id="727" r:id="rId169"/>
    <p:sldId id="730" r:id="rId170"/>
    <p:sldId id="733" r:id="rId171"/>
    <p:sldId id="736" r:id="rId172"/>
    <p:sldId id="739" r:id="rId173"/>
    <p:sldId id="742" r:id="rId174"/>
    <p:sldId id="745" r:id="rId175"/>
    <p:sldId id="748" r:id="rId176"/>
    <p:sldId id="751" r:id="rId177"/>
    <p:sldId id="754" r:id="rId178"/>
    <p:sldId id="757" r:id="rId179"/>
    <p:sldId id="760" r:id="rId180"/>
    <p:sldId id="763" r:id="rId181"/>
    <p:sldId id="766" r:id="rId182"/>
    <p:sldId id="769" r:id="rId183"/>
    <p:sldId id="772" r:id="rId184"/>
    <p:sldId id="775" r:id="rId185"/>
    <p:sldId id="778" r:id="rId186"/>
    <p:sldId id="781" r:id="rId187"/>
    <p:sldId id="784" r:id="rId188"/>
    <p:sldId id="787" r:id="rId189"/>
    <p:sldId id="790" r:id="rId190"/>
    <p:sldId id="793" r:id="rId191"/>
    <p:sldId id="796" r:id="rId192"/>
    <p:sldId id="799" r:id="rId193"/>
    <p:sldId id="802" r:id="rId194"/>
    <p:sldId id="805" r:id="rId195"/>
    <p:sldId id="808" r:id="rId196"/>
    <p:sldId id="811" r:id="rId197"/>
    <p:sldId id="814" r:id="rId198"/>
    <p:sldId id="817" r:id="rId199"/>
    <p:sldId id="820" r:id="rId200"/>
    <p:sldId id="823" r:id="rId201"/>
    <p:sldId id="826" r:id="rId202"/>
    <p:sldId id="829" r:id="rId203"/>
    <p:sldId id="832" r:id="rId204"/>
    <p:sldId id="835" r:id="rId205"/>
    <p:sldId id="838" r:id="rId206"/>
    <p:sldId id="841" r:id="rId207"/>
    <p:sldId id="844" r:id="rId208"/>
    <p:sldId id="847" r:id="rId209"/>
    <p:sldId id="850" r:id="rId210"/>
    <p:sldId id="853" r:id="rId211"/>
    <p:sldId id="856" r:id="rId212"/>
    <p:sldId id="859" r:id="rId213"/>
    <p:sldId id="862" r:id="rId214"/>
    <p:sldId id="865" r:id="rId215"/>
    <p:sldId id="868" r:id="rId216"/>
    <p:sldId id="871" r:id="rId217"/>
    <p:sldId id="874" r:id="rId218"/>
    <p:sldId id="877" r:id="rId219"/>
    <p:sldId id="880" r:id="rId220"/>
    <p:sldId id="883" r:id="rId221"/>
    <p:sldId id="886" r:id="rId222"/>
    <p:sldId id="889" r:id="rId223"/>
    <p:sldId id="892" r:id="rId224"/>
    <p:sldId id="895" r:id="rId225"/>
    <p:sldId id="898" r:id="rId226"/>
    <p:sldId id="901" r:id="rId227"/>
    <p:sldId id="904" r:id="rId228"/>
    <p:sldId id="907" r:id="rId229"/>
    <p:sldId id="910" r:id="rId230"/>
    <p:sldId id="913" r:id="rId231"/>
    <p:sldId id="916" r:id="rId232"/>
    <p:sldId id="919" r:id="rId233"/>
    <p:sldId id="922" r:id="rId234"/>
    <p:sldId id="925" r:id="rId235"/>
    <p:sldId id="928" r:id="rId236"/>
    <p:sldId id="931" r:id="rId237"/>
    <p:sldId id="934" r:id="rId238"/>
    <p:sldId id="937" r:id="rId239"/>
    <p:sldId id="940" r:id="rId240"/>
    <p:sldId id="943" r:id="rId241"/>
    <p:sldId id="946" r:id="rId242"/>
    <p:sldId id="949" r:id="rId243"/>
    <p:sldId id="952" r:id="rId244"/>
    <p:sldId id="955" r:id="rId245"/>
    <p:sldId id="958" r:id="rId246"/>
    <p:sldId id="961" r:id="rId247"/>
    <p:sldId id="964" r:id="rId248"/>
    <p:sldId id="967" r:id="rId249"/>
    <p:sldId id="970" r:id="rId250"/>
    <p:sldId id="973" r:id="rId251"/>
    <p:sldId id="976" r:id="rId252"/>
    <p:sldId id="979" r:id="rId253"/>
    <p:sldId id="982" r:id="rId254"/>
    <p:sldId id="985" r:id="rId255"/>
    <p:sldId id="988" r:id="rId256"/>
    <p:sldId id="991" r:id="rId257"/>
    <p:sldId id="994" r:id="rId258"/>
    <p:sldId id="997" r:id="rId259"/>
    <p:sldId id="1000" r:id="rId260"/>
    <p:sldId id="1003" r:id="rId261"/>
    <p:sldId id="1006" r:id="rId262"/>
    <p:sldId id="1009" r:id="rId263"/>
    <p:sldId id="1012" r:id="rId264"/>
    <p:sldId id="1015" r:id="rId265"/>
    <p:sldId id="1018" r:id="rId266"/>
    <p:sldId id="1021" r:id="rId267"/>
    <p:sldId id="1024" r:id="rId268"/>
    <p:sldId id="1027" r:id="rId269"/>
    <p:sldId id="1030" r:id="rId270"/>
    <p:sldId id="1033" r:id="rId271"/>
    <p:sldId id="1036" r:id="rId272"/>
    <p:sldId id="1039" r:id="rId273"/>
    <p:sldId id="1042" r:id="rId274"/>
    <p:sldId id="1045" r:id="rId275"/>
    <p:sldId id="1048" r:id="rId276"/>
    <p:sldId id="1051" r:id="rId277"/>
    <p:sldId id="1054" r:id="rId278"/>
    <p:sldId id="1057" r:id="rId279"/>
    <p:sldId id="1060" r:id="rId280"/>
    <p:sldId id="1063" r:id="rId281"/>
    <p:sldId id="1066" r:id="rId282"/>
    <p:sldId id="1069" r:id="rId283"/>
    <p:sldId id="1072" r:id="rId284"/>
    <p:sldId id="1075" r:id="rId285"/>
    <p:sldId id="1078" r:id="rId286"/>
    <p:sldId id="1081" r:id="rId287"/>
    <p:sldId id="1084" r:id="rId288"/>
    <p:sldId id="1087" r:id="rId289"/>
    <p:sldId id="1090" r:id="rId290"/>
    <p:sldId id="1093" r:id="rId291"/>
    <p:sldId id="1096" r:id="rId292"/>
    <p:sldId id="1099" r:id="rId293"/>
    <p:sldId id="1102" r:id="rId294"/>
    <p:sldId id="1105" r:id="rId295"/>
    <p:sldId id="1108" r:id="rId296"/>
    <p:sldId id="1111" r:id="rId297"/>
    <p:sldId id="1114" r:id="rId298"/>
    <p:sldId id="1117" r:id="rId299"/>
    <p:sldId id="1120" r:id="rId300"/>
    <p:sldId id="1123" r:id="rId301"/>
    <p:sldId id="1126" r:id="rId302"/>
    <p:sldId id="1129" r:id="rId303"/>
    <p:sldId id="1132" r:id="rId304"/>
    <p:sldId id="1135" r:id="rId305"/>
    <p:sldId id="1138" r:id="rId306"/>
    <p:sldId id="1141" r:id="rId307"/>
    <p:sldId id="1144" r:id="rId308"/>
    <p:sldId id="1147" r:id="rId309"/>
    <p:sldId id="1150" r:id="rId310"/>
    <p:sldId id="1153" r:id="rId311"/>
    <p:sldId id="1156" r:id="rId312"/>
    <p:sldId id="1159" r:id="rId313"/>
    <p:sldId id="1162" r:id="rId314"/>
    <p:sldId id="1165" r:id="rId315"/>
    <p:sldId id="1168" r:id="rId316"/>
    <p:sldId id="1171" r:id="rId317"/>
    <p:sldId id="1174" r:id="rId318"/>
    <p:sldId id="1177" r:id="rId319"/>
    <p:sldId id="1180" r:id="rId320"/>
    <p:sldId id="1183" r:id="rId321"/>
    <p:sldId id="1186" r:id="rId322"/>
    <p:sldId id="1189" r:id="rId323"/>
    <p:sldId id="1192" r:id="rId324"/>
    <p:sldId id="1195" r:id="rId325"/>
    <p:sldId id="1198" r:id="rId326"/>
    <p:sldId id="1201" r:id="rId327"/>
    <p:sldId id="1204" r:id="rId328"/>
    <p:sldId id="1207" r:id="rId329"/>
    <p:sldId id="1210" r:id="rId330"/>
    <p:sldId id="1213" r:id="rId331"/>
    <p:sldId id="1216" r:id="rId332"/>
    <p:sldId id="1219" r:id="rId333"/>
    <p:sldId id="1222" r:id="rId334"/>
    <p:sldId id="1225" r:id="rId335"/>
    <p:sldId id="1228" r:id="rId336"/>
    <p:sldId id="1231" r:id="rId337"/>
    <p:sldId id="1234" r:id="rId338"/>
    <p:sldId id="1237" r:id="rId339"/>
    <p:sldId id="1240" r:id="rId340"/>
    <p:sldId id="1243" r:id="rId341"/>
    <p:sldId id="1246" r:id="rId342"/>
    <p:sldId id="1249" r:id="rId343"/>
    <p:sldId id="1252" r:id="rId344"/>
    <p:sldId id="1255" r:id="rId345"/>
    <p:sldId id="1258" r:id="rId346"/>
    <p:sldId id="1261" r:id="rId347"/>
    <p:sldId id="1264" r:id="rId348"/>
    <p:sldId id="1267" r:id="rId349"/>
    <p:sldId id="1270" r:id="rId350"/>
    <p:sldId id="1273" r:id="rId351"/>
    <p:sldId id="1276" r:id="rId352"/>
    <p:sldId id="1279" r:id="rId353"/>
    <p:sldId id="1282" r:id="rId354"/>
    <p:sldId id="1285" r:id="rId355"/>
    <p:sldId id="1288" r:id="rId356"/>
    <p:sldId id="1291" r:id="rId357"/>
    <p:sldId id="1294" r:id="rId358"/>
    <p:sldId id="1297" r:id="rId359"/>
    <p:sldId id="1300" r:id="rId360"/>
    <p:sldId id="1303" r:id="rId361"/>
    <p:sldId id="1306" r:id="rId362"/>
    <p:sldId id="1309" r:id="rId363"/>
    <p:sldId id="1312" r:id="rId364"/>
    <p:sldId id="1315" r:id="rId365"/>
  </p:sldIdLst>
  <p:sldSz cx="9906000" cy="6858000"/>
  <p:notesSz cx="6858000" cy="9144000"/>
  <p:custDataLst>
    <p:tags r:id="rId3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fill>
          <a:solidFill>
            <a:schemeClr val="dk1">
              <a:tint val="40000"/>
            </a:schemeClr>
          </a:solidFill>
        </a:fill>
      </a:tcStyle>
    </a:band1H>
    <a:band1V>
      <a:tcStyle>
        <a:fill>
          <a:solidFill>
            <a:schemeClr val="dk1">
              <a:tint val="40000"/>
            </a:schemeClr>
          </a:solidFill>
        </a:fill>
      </a:tcStyle>
    </a:band1V>
    <a:lastCol>
      <a:tcTxStyle b="on"/>
    </a:lastCol>
    <a:firstCol>
      <a:tcTxStyle b="on"/>
    </a:firstCol>
    <a:lastRow>
      <a:tcTxStyle b="on"/>
      <a:tcStyle>
        <a:tcBdr>
          <a:top>
            <a:ln w="25400" cmpd="sng">
              <a:solidFill>
                <a:schemeClr val="dk1"/>
              </a:solidFill>
            </a:ln>
          </a:top>
        </a:tcBdr>
        <a:fill>
          <a:solidFill>
            <a:schemeClr val="dk1">
              <a:tint val="20000"/>
            </a:schemeClr>
          </a:solidFill>
        </a:fill>
      </a:tcStyle>
    </a:lastRow>
    <a:firstRow>
      <a:tcTxStyle b="on"/>
      <a:tcStyle>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Master" Target="slideMasters/slideMaster10.xml" /><Relationship Id="rId100" Type="http://schemas.openxmlformats.org/officeDocument/2006/relationships/slide" Target="slides/slide88.xml" /><Relationship Id="rId101" Type="http://schemas.openxmlformats.org/officeDocument/2006/relationships/slide" Target="slides/slide89.xml" /><Relationship Id="rId102" Type="http://schemas.openxmlformats.org/officeDocument/2006/relationships/slide" Target="slides/slide90.xml" /><Relationship Id="rId103" Type="http://schemas.openxmlformats.org/officeDocument/2006/relationships/slide" Target="slides/slide91.xml" /><Relationship Id="rId104" Type="http://schemas.openxmlformats.org/officeDocument/2006/relationships/slide" Target="slides/slide92.xml" /><Relationship Id="rId105" Type="http://schemas.openxmlformats.org/officeDocument/2006/relationships/slide" Target="slides/slide93.xml" /><Relationship Id="rId106" Type="http://schemas.openxmlformats.org/officeDocument/2006/relationships/slide" Target="slides/slide94.xml" /><Relationship Id="rId107" Type="http://schemas.openxmlformats.org/officeDocument/2006/relationships/slide" Target="slides/slide95.xml" /><Relationship Id="rId108" Type="http://schemas.openxmlformats.org/officeDocument/2006/relationships/slide" Target="slides/slide96.xml" /><Relationship Id="rId109" Type="http://schemas.openxmlformats.org/officeDocument/2006/relationships/slide" Target="slides/slide97.xml" /><Relationship Id="rId11" Type="http://schemas.openxmlformats.org/officeDocument/2006/relationships/slideMaster" Target="slideMasters/slideMaster11.xml" /><Relationship Id="rId110" Type="http://schemas.openxmlformats.org/officeDocument/2006/relationships/slide" Target="slides/slide98.xml" /><Relationship Id="rId111" Type="http://schemas.openxmlformats.org/officeDocument/2006/relationships/slide" Target="slides/slide99.xml" /><Relationship Id="rId112" Type="http://schemas.openxmlformats.org/officeDocument/2006/relationships/slide" Target="slides/slide100.xml" /><Relationship Id="rId113" Type="http://schemas.openxmlformats.org/officeDocument/2006/relationships/slide" Target="slides/slide101.xml" /><Relationship Id="rId114" Type="http://schemas.openxmlformats.org/officeDocument/2006/relationships/slide" Target="slides/slide102.xml" /><Relationship Id="rId115" Type="http://schemas.openxmlformats.org/officeDocument/2006/relationships/slide" Target="slides/slide103.xml" /><Relationship Id="rId116" Type="http://schemas.openxmlformats.org/officeDocument/2006/relationships/slide" Target="slides/slide104.xml" /><Relationship Id="rId117" Type="http://schemas.openxmlformats.org/officeDocument/2006/relationships/slide" Target="slides/slide105.xml" /><Relationship Id="rId118" Type="http://schemas.openxmlformats.org/officeDocument/2006/relationships/slide" Target="slides/slide106.xml" /><Relationship Id="rId119" Type="http://schemas.openxmlformats.org/officeDocument/2006/relationships/slide" Target="slides/slide107.xml" /><Relationship Id="rId12" Type="http://schemas.openxmlformats.org/officeDocument/2006/relationships/notesMaster" Target="notesMasters/notesMaster1.xml" /><Relationship Id="rId120" Type="http://schemas.openxmlformats.org/officeDocument/2006/relationships/slide" Target="slides/slide108.xml" /><Relationship Id="rId121" Type="http://schemas.openxmlformats.org/officeDocument/2006/relationships/slide" Target="slides/slide109.xml" /><Relationship Id="rId122" Type="http://schemas.openxmlformats.org/officeDocument/2006/relationships/slide" Target="slides/slide110.xml" /><Relationship Id="rId123" Type="http://schemas.openxmlformats.org/officeDocument/2006/relationships/slide" Target="slides/slide111.xml" /><Relationship Id="rId124" Type="http://schemas.openxmlformats.org/officeDocument/2006/relationships/slide" Target="slides/slide112.xml" /><Relationship Id="rId125" Type="http://schemas.openxmlformats.org/officeDocument/2006/relationships/slide" Target="slides/slide113.xml" /><Relationship Id="rId126" Type="http://schemas.openxmlformats.org/officeDocument/2006/relationships/slide" Target="slides/slide114.xml" /><Relationship Id="rId127" Type="http://schemas.openxmlformats.org/officeDocument/2006/relationships/slide" Target="slides/slide115.xml" /><Relationship Id="rId128" Type="http://schemas.openxmlformats.org/officeDocument/2006/relationships/slide" Target="slides/slide116.xml" /><Relationship Id="rId129" Type="http://schemas.openxmlformats.org/officeDocument/2006/relationships/slide" Target="slides/slide117.xml" /><Relationship Id="rId13" Type="http://schemas.openxmlformats.org/officeDocument/2006/relationships/slide" Target="slides/slide1.xml" /><Relationship Id="rId130" Type="http://schemas.openxmlformats.org/officeDocument/2006/relationships/slide" Target="slides/slide118.xml" /><Relationship Id="rId131" Type="http://schemas.openxmlformats.org/officeDocument/2006/relationships/slide" Target="slides/slide119.xml" /><Relationship Id="rId132" Type="http://schemas.openxmlformats.org/officeDocument/2006/relationships/slide" Target="slides/slide120.xml" /><Relationship Id="rId133" Type="http://schemas.openxmlformats.org/officeDocument/2006/relationships/slide" Target="slides/slide121.xml" /><Relationship Id="rId134" Type="http://schemas.openxmlformats.org/officeDocument/2006/relationships/slide" Target="slides/slide122.xml" /><Relationship Id="rId135" Type="http://schemas.openxmlformats.org/officeDocument/2006/relationships/slide" Target="slides/slide123.xml" /><Relationship Id="rId136" Type="http://schemas.openxmlformats.org/officeDocument/2006/relationships/slide" Target="slides/slide124.xml" /><Relationship Id="rId137" Type="http://schemas.openxmlformats.org/officeDocument/2006/relationships/slide" Target="slides/slide125.xml" /><Relationship Id="rId138" Type="http://schemas.openxmlformats.org/officeDocument/2006/relationships/slide" Target="slides/slide126.xml" /><Relationship Id="rId139" Type="http://schemas.openxmlformats.org/officeDocument/2006/relationships/slide" Target="slides/slide127.xml" /><Relationship Id="rId14" Type="http://schemas.openxmlformats.org/officeDocument/2006/relationships/slide" Target="slides/slide2.xml" /><Relationship Id="rId140" Type="http://schemas.openxmlformats.org/officeDocument/2006/relationships/slide" Target="slides/slide128.xml" /><Relationship Id="rId141" Type="http://schemas.openxmlformats.org/officeDocument/2006/relationships/slide" Target="slides/slide129.xml" /><Relationship Id="rId142" Type="http://schemas.openxmlformats.org/officeDocument/2006/relationships/slide" Target="slides/slide130.xml" /><Relationship Id="rId143" Type="http://schemas.openxmlformats.org/officeDocument/2006/relationships/slide" Target="slides/slide131.xml" /><Relationship Id="rId144" Type="http://schemas.openxmlformats.org/officeDocument/2006/relationships/slide" Target="slides/slide132.xml" /><Relationship Id="rId145" Type="http://schemas.openxmlformats.org/officeDocument/2006/relationships/slide" Target="slides/slide133.xml" /><Relationship Id="rId146" Type="http://schemas.openxmlformats.org/officeDocument/2006/relationships/slide" Target="slides/slide134.xml" /><Relationship Id="rId147" Type="http://schemas.openxmlformats.org/officeDocument/2006/relationships/slide" Target="slides/slide135.xml" /><Relationship Id="rId148" Type="http://schemas.openxmlformats.org/officeDocument/2006/relationships/slide" Target="slides/slide136.xml" /><Relationship Id="rId149" Type="http://schemas.openxmlformats.org/officeDocument/2006/relationships/slide" Target="slides/slide137.xml" /><Relationship Id="rId15" Type="http://schemas.openxmlformats.org/officeDocument/2006/relationships/slide" Target="slides/slide3.xml" /><Relationship Id="rId150" Type="http://schemas.openxmlformats.org/officeDocument/2006/relationships/slide" Target="slides/slide138.xml" /><Relationship Id="rId151" Type="http://schemas.openxmlformats.org/officeDocument/2006/relationships/slide" Target="slides/slide139.xml" /><Relationship Id="rId152" Type="http://schemas.openxmlformats.org/officeDocument/2006/relationships/slide" Target="slides/slide140.xml" /><Relationship Id="rId153" Type="http://schemas.openxmlformats.org/officeDocument/2006/relationships/slide" Target="slides/slide141.xml" /><Relationship Id="rId154" Type="http://schemas.openxmlformats.org/officeDocument/2006/relationships/slide" Target="slides/slide142.xml" /><Relationship Id="rId155" Type="http://schemas.openxmlformats.org/officeDocument/2006/relationships/slide" Target="slides/slide143.xml" /><Relationship Id="rId156" Type="http://schemas.openxmlformats.org/officeDocument/2006/relationships/slide" Target="slides/slide144.xml" /><Relationship Id="rId157" Type="http://schemas.openxmlformats.org/officeDocument/2006/relationships/slide" Target="slides/slide145.xml" /><Relationship Id="rId158" Type="http://schemas.openxmlformats.org/officeDocument/2006/relationships/slide" Target="slides/slide146.xml" /><Relationship Id="rId159" Type="http://schemas.openxmlformats.org/officeDocument/2006/relationships/slide" Target="slides/slide147.xml" /><Relationship Id="rId16" Type="http://schemas.openxmlformats.org/officeDocument/2006/relationships/slide" Target="slides/slide4.xml" /><Relationship Id="rId160" Type="http://schemas.openxmlformats.org/officeDocument/2006/relationships/slide" Target="slides/slide148.xml" /><Relationship Id="rId161" Type="http://schemas.openxmlformats.org/officeDocument/2006/relationships/slide" Target="slides/slide149.xml" /><Relationship Id="rId162" Type="http://schemas.openxmlformats.org/officeDocument/2006/relationships/slide" Target="slides/slide150.xml" /><Relationship Id="rId163" Type="http://schemas.openxmlformats.org/officeDocument/2006/relationships/slide" Target="slides/slide151.xml" /><Relationship Id="rId164" Type="http://schemas.openxmlformats.org/officeDocument/2006/relationships/slide" Target="slides/slide152.xml" /><Relationship Id="rId165" Type="http://schemas.openxmlformats.org/officeDocument/2006/relationships/slide" Target="slides/slide153.xml" /><Relationship Id="rId166" Type="http://schemas.openxmlformats.org/officeDocument/2006/relationships/slide" Target="slides/slide154.xml" /><Relationship Id="rId167" Type="http://schemas.openxmlformats.org/officeDocument/2006/relationships/slide" Target="slides/slide155.xml" /><Relationship Id="rId168" Type="http://schemas.openxmlformats.org/officeDocument/2006/relationships/slide" Target="slides/slide156.xml" /><Relationship Id="rId169" Type="http://schemas.openxmlformats.org/officeDocument/2006/relationships/slide" Target="slides/slide157.xml" /><Relationship Id="rId17" Type="http://schemas.openxmlformats.org/officeDocument/2006/relationships/slide" Target="slides/slide5.xml" /><Relationship Id="rId170" Type="http://schemas.openxmlformats.org/officeDocument/2006/relationships/slide" Target="slides/slide158.xml" /><Relationship Id="rId171" Type="http://schemas.openxmlformats.org/officeDocument/2006/relationships/slide" Target="slides/slide159.xml" /><Relationship Id="rId172" Type="http://schemas.openxmlformats.org/officeDocument/2006/relationships/slide" Target="slides/slide160.xml" /><Relationship Id="rId173" Type="http://schemas.openxmlformats.org/officeDocument/2006/relationships/slide" Target="slides/slide161.xml" /><Relationship Id="rId174" Type="http://schemas.openxmlformats.org/officeDocument/2006/relationships/slide" Target="slides/slide162.xml" /><Relationship Id="rId175" Type="http://schemas.openxmlformats.org/officeDocument/2006/relationships/slide" Target="slides/slide163.xml" /><Relationship Id="rId176" Type="http://schemas.openxmlformats.org/officeDocument/2006/relationships/slide" Target="slides/slide164.xml" /><Relationship Id="rId177" Type="http://schemas.openxmlformats.org/officeDocument/2006/relationships/slide" Target="slides/slide165.xml" /><Relationship Id="rId178" Type="http://schemas.openxmlformats.org/officeDocument/2006/relationships/slide" Target="slides/slide166.xml" /><Relationship Id="rId179" Type="http://schemas.openxmlformats.org/officeDocument/2006/relationships/slide" Target="slides/slide167.xml" /><Relationship Id="rId18" Type="http://schemas.openxmlformats.org/officeDocument/2006/relationships/slide" Target="slides/slide6.xml" /><Relationship Id="rId180" Type="http://schemas.openxmlformats.org/officeDocument/2006/relationships/slide" Target="slides/slide168.xml" /><Relationship Id="rId181" Type="http://schemas.openxmlformats.org/officeDocument/2006/relationships/slide" Target="slides/slide169.xml" /><Relationship Id="rId182" Type="http://schemas.openxmlformats.org/officeDocument/2006/relationships/slide" Target="slides/slide170.xml" /><Relationship Id="rId183" Type="http://schemas.openxmlformats.org/officeDocument/2006/relationships/slide" Target="slides/slide171.xml" /><Relationship Id="rId184" Type="http://schemas.openxmlformats.org/officeDocument/2006/relationships/slide" Target="slides/slide172.xml" /><Relationship Id="rId185" Type="http://schemas.openxmlformats.org/officeDocument/2006/relationships/slide" Target="slides/slide173.xml" /><Relationship Id="rId186" Type="http://schemas.openxmlformats.org/officeDocument/2006/relationships/slide" Target="slides/slide174.xml" /><Relationship Id="rId187" Type="http://schemas.openxmlformats.org/officeDocument/2006/relationships/slide" Target="slides/slide175.xml" /><Relationship Id="rId188" Type="http://schemas.openxmlformats.org/officeDocument/2006/relationships/slide" Target="slides/slide176.xml" /><Relationship Id="rId189" Type="http://schemas.openxmlformats.org/officeDocument/2006/relationships/slide" Target="slides/slide177.xml" /><Relationship Id="rId19" Type="http://schemas.openxmlformats.org/officeDocument/2006/relationships/slide" Target="slides/slide7.xml" /><Relationship Id="rId190" Type="http://schemas.openxmlformats.org/officeDocument/2006/relationships/slide" Target="slides/slide178.xml" /><Relationship Id="rId191" Type="http://schemas.openxmlformats.org/officeDocument/2006/relationships/slide" Target="slides/slide179.xml" /><Relationship Id="rId192" Type="http://schemas.openxmlformats.org/officeDocument/2006/relationships/slide" Target="slides/slide180.xml" /><Relationship Id="rId193" Type="http://schemas.openxmlformats.org/officeDocument/2006/relationships/slide" Target="slides/slide181.xml" /><Relationship Id="rId194" Type="http://schemas.openxmlformats.org/officeDocument/2006/relationships/slide" Target="slides/slide182.xml" /><Relationship Id="rId195" Type="http://schemas.openxmlformats.org/officeDocument/2006/relationships/slide" Target="slides/slide183.xml" /><Relationship Id="rId196" Type="http://schemas.openxmlformats.org/officeDocument/2006/relationships/slide" Target="slides/slide184.xml" /><Relationship Id="rId197" Type="http://schemas.openxmlformats.org/officeDocument/2006/relationships/slide" Target="slides/slide185.xml" /><Relationship Id="rId198" Type="http://schemas.openxmlformats.org/officeDocument/2006/relationships/slide" Target="slides/slide186.xml" /><Relationship Id="rId199" Type="http://schemas.openxmlformats.org/officeDocument/2006/relationships/slide" Target="slides/slide187.xml" /><Relationship Id="rId2" Type="http://schemas.openxmlformats.org/officeDocument/2006/relationships/slideMaster" Target="slideMasters/slideMaster2.xml" /><Relationship Id="rId20" Type="http://schemas.openxmlformats.org/officeDocument/2006/relationships/slide" Target="slides/slide8.xml" /><Relationship Id="rId200" Type="http://schemas.openxmlformats.org/officeDocument/2006/relationships/slide" Target="slides/slide188.xml" /><Relationship Id="rId201" Type="http://schemas.openxmlformats.org/officeDocument/2006/relationships/slide" Target="slides/slide189.xml" /><Relationship Id="rId202" Type="http://schemas.openxmlformats.org/officeDocument/2006/relationships/slide" Target="slides/slide190.xml" /><Relationship Id="rId203" Type="http://schemas.openxmlformats.org/officeDocument/2006/relationships/slide" Target="slides/slide191.xml" /><Relationship Id="rId204" Type="http://schemas.openxmlformats.org/officeDocument/2006/relationships/slide" Target="slides/slide192.xml" /><Relationship Id="rId205" Type="http://schemas.openxmlformats.org/officeDocument/2006/relationships/slide" Target="slides/slide193.xml" /><Relationship Id="rId206" Type="http://schemas.openxmlformats.org/officeDocument/2006/relationships/slide" Target="slides/slide194.xml" /><Relationship Id="rId207" Type="http://schemas.openxmlformats.org/officeDocument/2006/relationships/slide" Target="slides/slide195.xml" /><Relationship Id="rId208" Type="http://schemas.openxmlformats.org/officeDocument/2006/relationships/slide" Target="slides/slide196.xml" /><Relationship Id="rId209" Type="http://schemas.openxmlformats.org/officeDocument/2006/relationships/slide" Target="slides/slide197.xml" /><Relationship Id="rId21" Type="http://schemas.openxmlformats.org/officeDocument/2006/relationships/slide" Target="slides/slide9.xml" /><Relationship Id="rId210" Type="http://schemas.openxmlformats.org/officeDocument/2006/relationships/slide" Target="slides/slide198.xml" /><Relationship Id="rId211" Type="http://schemas.openxmlformats.org/officeDocument/2006/relationships/slide" Target="slides/slide199.xml" /><Relationship Id="rId212" Type="http://schemas.openxmlformats.org/officeDocument/2006/relationships/slide" Target="slides/slide200.xml" /><Relationship Id="rId213" Type="http://schemas.openxmlformats.org/officeDocument/2006/relationships/slide" Target="slides/slide201.xml" /><Relationship Id="rId214" Type="http://schemas.openxmlformats.org/officeDocument/2006/relationships/slide" Target="slides/slide202.xml" /><Relationship Id="rId215" Type="http://schemas.openxmlformats.org/officeDocument/2006/relationships/slide" Target="slides/slide203.xml" /><Relationship Id="rId216" Type="http://schemas.openxmlformats.org/officeDocument/2006/relationships/slide" Target="slides/slide204.xml" /><Relationship Id="rId217" Type="http://schemas.openxmlformats.org/officeDocument/2006/relationships/slide" Target="slides/slide205.xml" /><Relationship Id="rId218" Type="http://schemas.openxmlformats.org/officeDocument/2006/relationships/slide" Target="slides/slide206.xml" /><Relationship Id="rId219" Type="http://schemas.openxmlformats.org/officeDocument/2006/relationships/slide" Target="slides/slide207.xml" /><Relationship Id="rId22" Type="http://schemas.openxmlformats.org/officeDocument/2006/relationships/slide" Target="slides/slide10.xml" /><Relationship Id="rId220" Type="http://schemas.openxmlformats.org/officeDocument/2006/relationships/slide" Target="slides/slide208.xml" /><Relationship Id="rId221" Type="http://schemas.openxmlformats.org/officeDocument/2006/relationships/slide" Target="slides/slide209.xml" /><Relationship Id="rId222" Type="http://schemas.openxmlformats.org/officeDocument/2006/relationships/slide" Target="slides/slide210.xml" /><Relationship Id="rId223" Type="http://schemas.openxmlformats.org/officeDocument/2006/relationships/slide" Target="slides/slide211.xml" /><Relationship Id="rId224" Type="http://schemas.openxmlformats.org/officeDocument/2006/relationships/slide" Target="slides/slide212.xml" /><Relationship Id="rId225" Type="http://schemas.openxmlformats.org/officeDocument/2006/relationships/slide" Target="slides/slide213.xml" /><Relationship Id="rId226" Type="http://schemas.openxmlformats.org/officeDocument/2006/relationships/slide" Target="slides/slide214.xml" /><Relationship Id="rId227" Type="http://schemas.openxmlformats.org/officeDocument/2006/relationships/slide" Target="slides/slide215.xml" /><Relationship Id="rId228" Type="http://schemas.openxmlformats.org/officeDocument/2006/relationships/slide" Target="slides/slide216.xml" /><Relationship Id="rId229" Type="http://schemas.openxmlformats.org/officeDocument/2006/relationships/slide" Target="slides/slide217.xml" /><Relationship Id="rId23" Type="http://schemas.openxmlformats.org/officeDocument/2006/relationships/slide" Target="slides/slide11.xml" /><Relationship Id="rId230" Type="http://schemas.openxmlformats.org/officeDocument/2006/relationships/slide" Target="slides/slide218.xml" /><Relationship Id="rId231" Type="http://schemas.openxmlformats.org/officeDocument/2006/relationships/slide" Target="slides/slide219.xml" /><Relationship Id="rId232" Type="http://schemas.openxmlformats.org/officeDocument/2006/relationships/slide" Target="slides/slide220.xml" /><Relationship Id="rId233" Type="http://schemas.openxmlformats.org/officeDocument/2006/relationships/slide" Target="slides/slide221.xml" /><Relationship Id="rId234" Type="http://schemas.openxmlformats.org/officeDocument/2006/relationships/slide" Target="slides/slide222.xml" /><Relationship Id="rId235" Type="http://schemas.openxmlformats.org/officeDocument/2006/relationships/slide" Target="slides/slide223.xml" /><Relationship Id="rId236" Type="http://schemas.openxmlformats.org/officeDocument/2006/relationships/slide" Target="slides/slide224.xml" /><Relationship Id="rId237" Type="http://schemas.openxmlformats.org/officeDocument/2006/relationships/slide" Target="slides/slide225.xml" /><Relationship Id="rId238" Type="http://schemas.openxmlformats.org/officeDocument/2006/relationships/slide" Target="slides/slide226.xml" /><Relationship Id="rId239" Type="http://schemas.openxmlformats.org/officeDocument/2006/relationships/slide" Target="slides/slide227.xml" /><Relationship Id="rId24" Type="http://schemas.openxmlformats.org/officeDocument/2006/relationships/slide" Target="slides/slide12.xml" /><Relationship Id="rId240" Type="http://schemas.openxmlformats.org/officeDocument/2006/relationships/slide" Target="slides/slide228.xml" /><Relationship Id="rId241" Type="http://schemas.openxmlformats.org/officeDocument/2006/relationships/slide" Target="slides/slide229.xml" /><Relationship Id="rId242" Type="http://schemas.openxmlformats.org/officeDocument/2006/relationships/slide" Target="slides/slide230.xml" /><Relationship Id="rId243" Type="http://schemas.openxmlformats.org/officeDocument/2006/relationships/slide" Target="slides/slide231.xml" /><Relationship Id="rId244" Type="http://schemas.openxmlformats.org/officeDocument/2006/relationships/slide" Target="slides/slide232.xml" /><Relationship Id="rId245" Type="http://schemas.openxmlformats.org/officeDocument/2006/relationships/slide" Target="slides/slide233.xml" /><Relationship Id="rId246" Type="http://schemas.openxmlformats.org/officeDocument/2006/relationships/slide" Target="slides/slide234.xml" /><Relationship Id="rId247" Type="http://schemas.openxmlformats.org/officeDocument/2006/relationships/slide" Target="slides/slide235.xml" /><Relationship Id="rId248" Type="http://schemas.openxmlformats.org/officeDocument/2006/relationships/slide" Target="slides/slide236.xml" /><Relationship Id="rId249" Type="http://schemas.openxmlformats.org/officeDocument/2006/relationships/slide" Target="slides/slide237.xml" /><Relationship Id="rId25" Type="http://schemas.openxmlformats.org/officeDocument/2006/relationships/slide" Target="slides/slide13.xml" /><Relationship Id="rId250" Type="http://schemas.openxmlformats.org/officeDocument/2006/relationships/slide" Target="slides/slide238.xml" /><Relationship Id="rId251" Type="http://schemas.openxmlformats.org/officeDocument/2006/relationships/slide" Target="slides/slide239.xml" /><Relationship Id="rId252" Type="http://schemas.openxmlformats.org/officeDocument/2006/relationships/slide" Target="slides/slide240.xml" /><Relationship Id="rId253" Type="http://schemas.openxmlformats.org/officeDocument/2006/relationships/slide" Target="slides/slide241.xml" /><Relationship Id="rId254" Type="http://schemas.openxmlformats.org/officeDocument/2006/relationships/slide" Target="slides/slide242.xml" /><Relationship Id="rId255" Type="http://schemas.openxmlformats.org/officeDocument/2006/relationships/slide" Target="slides/slide243.xml" /><Relationship Id="rId256" Type="http://schemas.openxmlformats.org/officeDocument/2006/relationships/slide" Target="slides/slide244.xml" /><Relationship Id="rId257" Type="http://schemas.openxmlformats.org/officeDocument/2006/relationships/slide" Target="slides/slide245.xml" /><Relationship Id="rId258" Type="http://schemas.openxmlformats.org/officeDocument/2006/relationships/slide" Target="slides/slide246.xml" /><Relationship Id="rId259" Type="http://schemas.openxmlformats.org/officeDocument/2006/relationships/slide" Target="slides/slide247.xml" /><Relationship Id="rId26" Type="http://schemas.openxmlformats.org/officeDocument/2006/relationships/slide" Target="slides/slide14.xml" /><Relationship Id="rId260" Type="http://schemas.openxmlformats.org/officeDocument/2006/relationships/slide" Target="slides/slide248.xml" /><Relationship Id="rId261" Type="http://schemas.openxmlformats.org/officeDocument/2006/relationships/slide" Target="slides/slide249.xml" /><Relationship Id="rId262" Type="http://schemas.openxmlformats.org/officeDocument/2006/relationships/slide" Target="slides/slide250.xml" /><Relationship Id="rId263" Type="http://schemas.openxmlformats.org/officeDocument/2006/relationships/slide" Target="slides/slide251.xml" /><Relationship Id="rId264" Type="http://schemas.openxmlformats.org/officeDocument/2006/relationships/slide" Target="slides/slide252.xml" /><Relationship Id="rId265" Type="http://schemas.openxmlformats.org/officeDocument/2006/relationships/slide" Target="slides/slide253.xml" /><Relationship Id="rId266" Type="http://schemas.openxmlformats.org/officeDocument/2006/relationships/slide" Target="slides/slide254.xml" /><Relationship Id="rId267" Type="http://schemas.openxmlformats.org/officeDocument/2006/relationships/slide" Target="slides/slide255.xml" /><Relationship Id="rId268" Type="http://schemas.openxmlformats.org/officeDocument/2006/relationships/slide" Target="slides/slide256.xml" /><Relationship Id="rId269" Type="http://schemas.openxmlformats.org/officeDocument/2006/relationships/slide" Target="slides/slide257.xml" /><Relationship Id="rId27" Type="http://schemas.openxmlformats.org/officeDocument/2006/relationships/slide" Target="slides/slide15.xml" /><Relationship Id="rId270" Type="http://schemas.openxmlformats.org/officeDocument/2006/relationships/slide" Target="slides/slide258.xml" /><Relationship Id="rId271" Type="http://schemas.openxmlformats.org/officeDocument/2006/relationships/slide" Target="slides/slide259.xml" /><Relationship Id="rId272" Type="http://schemas.openxmlformats.org/officeDocument/2006/relationships/slide" Target="slides/slide260.xml" /><Relationship Id="rId273" Type="http://schemas.openxmlformats.org/officeDocument/2006/relationships/slide" Target="slides/slide261.xml" /><Relationship Id="rId274" Type="http://schemas.openxmlformats.org/officeDocument/2006/relationships/slide" Target="slides/slide262.xml" /><Relationship Id="rId275" Type="http://schemas.openxmlformats.org/officeDocument/2006/relationships/slide" Target="slides/slide263.xml" /><Relationship Id="rId276" Type="http://schemas.openxmlformats.org/officeDocument/2006/relationships/slide" Target="slides/slide264.xml" /><Relationship Id="rId277" Type="http://schemas.openxmlformats.org/officeDocument/2006/relationships/slide" Target="slides/slide265.xml" /><Relationship Id="rId278" Type="http://schemas.openxmlformats.org/officeDocument/2006/relationships/slide" Target="slides/slide266.xml" /><Relationship Id="rId279" Type="http://schemas.openxmlformats.org/officeDocument/2006/relationships/slide" Target="slides/slide267.xml" /><Relationship Id="rId28" Type="http://schemas.openxmlformats.org/officeDocument/2006/relationships/slide" Target="slides/slide16.xml" /><Relationship Id="rId280" Type="http://schemas.openxmlformats.org/officeDocument/2006/relationships/slide" Target="slides/slide268.xml" /><Relationship Id="rId281" Type="http://schemas.openxmlformats.org/officeDocument/2006/relationships/slide" Target="slides/slide269.xml" /><Relationship Id="rId282" Type="http://schemas.openxmlformats.org/officeDocument/2006/relationships/slide" Target="slides/slide270.xml" /><Relationship Id="rId283" Type="http://schemas.openxmlformats.org/officeDocument/2006/relationships/slide" Target="slides/slide271.xml" /><Relationship Id="rId284" Type="http://schemas.openxmlformats.org/officeDocument/2006/relationships/slide" Target="slides/slide272.xml" /><Relationship Id="rId285" Type="http://schemas.openxmlformats.org/officeDocument/2006/relationships/slide" Target="slides/slide273.xml" /><Relationship Id="rId286" Type="http://schemas.openxmlformats.org/officeDocument/2006/relationships/slide" Target="slides/slide274.xml" /><Relationship Id="rId287" Type="http://schemas.openxmlformats.org/officeDocument/2006/relationships/slide" Target="slides/slide275.xml" /><Relationship Id="rId288" Type="http://schemas.openxmlformats.org/officeDocument/2006/relationships/slide" Target="slides/slide276.xml" /><Relationship Id="rId289" Type="http://schemas.openxmlformats.org/officeDocument/2006/relationships/slide" Target="slides/slide277.xml" /><Relationship Id="rId29" Type="http://schemas.openxmlformats.org/officeDocument/2006/relationships/slide" Target="slides/slide17.xml" /><Relationship Id="rId290" Type="http://schemas.openxmlformats.org/officeDocument/2006/relationships/slide" Target="slides/slide278.xml" /><Relationship Id="rId291" Type="http://schemas.openxmlformats.org/officeDocument/2006/relationships/slide" Target="slides/slide279.xml" /><Relationship Id="rId292" Type="http://schemas.openxmlformats.org/officeDocument/2006/relationships/slide" Target="slides/slide280.xml" /><Relationship Id="rId293" Type="http://schemas.openxmlformats.org/officeDocument/2006/relationships/slide" Target="slides/slide281.xml" /><Relationship Id="rId294" Type="http://schemas.openxmlformats.org/officeDocument/2006/relationships/slide" Target="slides/slide282.xml" /><Relationship Id="rId295" Type="http://schemas.openxmlformats.org/officeDocument/2006/relationships/slide" Target="slides/slide283.xml" /><Relationship Id="rId296" Type="http://schemas.openxmlformats.org/officeDocument/2006/relationships/slide" Target="slides/slide284.xml" /><Relationship Id="rId297" Type="http://schemas.openxmlformats.org/officeDocument/2006/relationships/slide" Target="slides/slide285.xml" /><Relationship Id="rId298" Type="http://schemas.openxmlformats.org/officeDocument/2006/relationships/slide" Target="slides/slide286.xml" /><Relationship Id="rId299" Type="http://schemas.openxmlformats.org/officeDocument/2006/relationships/slide" Target="slides/slide287.xml" /><Relationship Id="rId3" Type="http://schemas.openxmlformats.org/officeDocument/2006/relationships/slideMaster" Target="slideMasters/slideMaster3.xml" /><Relationship Id="rId30" Type="http://schemas.openxmlformats.org/officeDocument/2006/relationships/slide" Target="slides/slide18.xml" /><Relationship Id="rId300" Type="http://schemas.openxmlformats.org/officeDocument/2006/relationships/slide" Target="slides/slide288.xml" /><Relationship Id="rId301" Type="http://schemas.openxmlformats.org/officeDocument/2006/relationships/slide" Target="slides/slide289.xml" /><Relationship Id="rId302" Type="http://schemas.openxmlformats.org/officeDocument/2006/relationships/slide" Target="slides/slide290.xml" /><Relationship Id="rId303" Type="http://schemas.openxmlformats.org/officeDocument/2006/relationships/slide" Target="slides/slide291.xml" /><Relationship Id="rId304" Type="http://schemas.openxmlformats.org/officeDocument/2006/relationships/slide" Target="slides/slide292.xml" /><Relationship Id="rId305" Type="http://schemas.openxmlformats.org/officeDocument/2006/relationships/slide" Target="slides/slide293.xml" /><Relationship Id="rId306" Type="http://schemas.openxmlformats.org/officeDocument/2006/relationships/slide" Target="slides/slide294.xml" /><Relationship Id="rId307" Type="http://schemas.openxmlformats.org/officeDocument/2006/relationships/slide" Target="slides/slide295.xml" /><Relationship Id="rId308" Type="http://schemas.openxmlformats.org/officeDocument/2006/relationships/slide" Target="slides/slide296.xml" /><Relationship Id="rId309" Type="http://schemas.openxmlformats.org/officeDocument/2006/relationships/slide" Target="slides/slide297.xml" /><Relationship Id="rId31" Type="http://schemas.openxmlformats.org/officeDocument/2006/relationships/slide" Target="slides/slide19.xml" /><Relationship Id="rId310" Type="http://schemas.openxmlformats.org/officeDocument/2006/relationships/slide" Target="slides/slide298.xml" /><Relationship Id="rId311" Type="http://schemas.openxmlformats.org/officeDocument/2006/relationships/slide" Target="slides/slide299.xml" /><Relationship Id="rId312" Type="http://schemas.openxmlformats.org/officeDocument/2006/relationships/slide" Target="slides/slide300.xml" /><Relationship Id="rId313" Type="http://schemas.openxmlformats.org/officeDocument/2006/relationships/slide" Target="slides/slide301.xml" /><Relationship Id="rId314" Type="http://schemas.openxmlformats.org/officeDocument/2006/relationships/slide" Target="slides/slide302.xml" /><Relationship Id="rId315" Type="http://schemas.openxmlformats.org/officeDocument/2006/relationships/slide" Target="slides/slide303.xml" /><Relationship Id="rId316" Type="http://schemas.openxmlformats.org/officeDocument/2006/relationships/slide" Target="slides/slide304.xml" /><Relationship Id="rId317" Type="http://schemas.openxmlformats.org/officeDocument/2006/relationships/slide" Target="slides/slide305.xml" /><Relationship Id="rId318" Type="http://schemas.openxmlformats.org/officeDocument/2006/relationships/slide" Target="slides/slide306.xml" /><Relationship Id="rId319" Type="http://schemas.openxmlformats.org/officeDocument/2006/relationships/slide" Target="slides/slide307.xml" /><Relationship Id="rId32" Type="http://schemas.openxmlformats.org/officeDocument/2006/relationships/slide" Target="slides/slide20.xml" /><Relationship Id="rId320" Type="http://schemas.openxmlformats.org/officeDocument/2006/relationships/slide" Target="slides/slide308.xml" /><Relationship Id="rId321" Type="http://schemas.openxmlformats.org/officeDocument/2006/relationships/slide" Target="slides/slide309.xml" /><Relationship Id="rId322" Type="http://schemas.openxmlformats.org/officeDocument/2006/relationships/slide" Target="slides/slide310.xml" /><Relationship Id="rId323" Type="http://schemas.openxmlformats.org/officeDocument/2006/relationships/slide" Target="slides/slide311.xml" /><Relationship Id="rId324" Type="http://schemas.openxmlformats.org/officeDocument/2006/relationships/slide" Target="slides/slide312.xml" /><Relationship Id="rId325" Type="http://schemas.openxmlformats.org/officeDocument/2006/relationships/slide" Target="slides/slide313.xml" /><Relationship Id="rId326" Type="http://schemas.openxmlformats.org/officeDocument/2006/relationships/slide" Target="slides/slide314.xml" /><Relationship Id="rId327" Type="http://schemas.openxmlformats.org/officeDocument/2006/relationships/slide" Target="slides/slide315.xml" /><Relationship Id="rId328" Type="http://schemas.openxmlformats.org/officeDocument/2006/relationships/slide" Target="slides/slide316.xml" /><Relationship Id="rId329" Type="http://schemas.openxmlformats.org/officeDocument/2006/relationships/slide" Target="slides/slide317.xml" /><Relationship Id="rId33" Type="http://schemas.openxmlformats.org/officeDocument/2006/relationships/slide" Target="slides/slide21.xml" /><Relationship Id="rId330" Type="http://schemas.openxmlformats.org/officeDocument/2006/relationships/slide" Target="slides/slide318.xml" /><Relationship Id="rId331" Type="http://schemas.openxmlformats.org/officeDocument/2006/relationships/slide" Target="slides/slide319.xml" /><Relationship Id="rId332" Type="http://schemas.openxmlformats.org/officeDocument/2006/relationships/slide" Target="slides/slide320.xml" /><Relationship Id="rId333" Type="http://schemas.openxmlformats.org/officeDocument/2006/relationships/slide" Target="slides/slide321.xml" /><Relationship Id="rId334" Type="http://schemas.openxmlformats.org/officeDocument/2006/relationships/slide" Target="slides/slide322.xml" /><Relationship Id="rId335" Type="http://schemas.openxmlformats.org/officeDocument/2006/relationships/slide" Target="slides/slide323.xml" /><Relationship Id="rId336" Type="http://schemas.openxmlformats.org/officeDocument/2006/relationships/slide" Target="slides/slide324.xml" /><Relationship Id="rId337" Type="http://schemas.openxmlformats.org/officeDocument/2006/relationships/slide" Target="slides/slide325.xml" /><Relationship Id="rId338" Type="http://schemas.openxmlformats.org/officeDocument/2006/relationships/slide" Target="slides/slide326.xml" /><Relationship Id="rId339" Type="http://schemas.openxmlformats.org/officeDocument/2006/relationships/slide" Target="slides/slide327.xml" /><Relationship Id="rId34" Type="http://schemas.openxmlformats.org/officeDocument/2006/relationships/slide" Target="slides/slide22.xml" /><Relationship Id="rId340" Type="http://schemas.openxmlformats.org/officeDocument/2006/relationships/slide" Target="slides/slide328.xml" /><Relationship Id="rId341" Type="http://schemas.openxmlformats.org/officeDocument/2006/relationships/slide" Target="slides/slide329.xml" /><Relationship Id="rId342" Type="http://schemas.openxmlformats.org/officeDocument/2006/relationships/slide" Target="slides/slide330.xml" /><Relationship Id="rId343" Type="http://schemas.openxmlformats.org/officeDocument/2006/relationships/slide" Target="slides/slide331.xml" /><Relationship Id="rId344" Type="http://schemas.openxmlformats.org/officeDocument/2006/relationships/slide" Target="slides/slide332.xml" /><Relationship Id="rId345" Type="http://schemas.openxmlformats.org/officeDocument/2006/relationships/slide" Target="slides/slide333.xml" /><Relationship Id="rId346" Type="http://schemas.openxmlformats.org/officeDocument/2006/relationships/slide" Target="slides/slide334.xml" /><Relationship Id="rId347" Type="http://schemas.openxmlformats.org/officeDocument/2006/relationships/slide" Target="slides/slide335.xml" /><Relationship Id="rId348" Type="http://schemas.openxmlformats.org/officeDocument/2006/relationships/slide" Target="slides/slide336.xml" /><Relationship Id="rId349" Type="http://schemas.openxmlformats.org/officeDocument/2006/relationships/slide" Target="slides/slide337.xml" /><Relationship Id="rId35" Type="http://schemas.openxmlformats.org/officeDocument/2006/relationships/slide" Target="slides/slide23.xml" /><Relationship Id="rId350" Type="http://schemas.openxmlformats.org/officeDocument/2006/relationships/slide" Target="slides/slide338.xml" /><Relationship Id="rId351" Type="http://schemas.openxmlformats.org/officeDocument/2006/relationships/slide" Target="slides/slide339.xml" /><Relationship Id="rId352" Type="http://schemas.openxmlformats.org/officeDocument/2006/relationships/slide" Target="slides/slide340.xml" /><Relationship Id="rId353" Type="http://schemas.openxmlformats.org/officeDocument/2006/relationships/slide" Target="slides/slide341.xml" /><Relationship Id="rId354" Type="http://schemas.openxmlformats.org/officeDocument/2006/relationships/slide" Target="slides/slide342.xml" /><Relationship Id="rId355" Type="http://schemas.openxmlformats.org/officeDocument/2006/relationships/slide" Target="slides/slide343.xml" /><Relationship Id="rId356" Type="http://schemas.openxmlformats.org/officeDocument/2006/relationships/slide" Target="slides/slide344.xml" /><Relationship Id="rId357" Type="http://schemas.openxmlformats.org/officeDocument/2006/relationships/slide" Target="slides/slide345.xml" /><Relationship Id="rId358" Type="http://schemas.openxmlformats.org/officeDocument/2006/relationships/slide" Target="slides/slide346.xml" /><Relationship Id="rId359" Type="http://schemas.openxmlformats.org/officeDocument/2006/relationships/slide" Target="slides/slide347.xml" /><Relationship Id="rId36" Type="http://schemas.openxmlformats.org/officeDocument/2006/relationships/slide" Target="slides/slide24.xml" /><Relationship Id="rId360" Type="http://schemas.openxmlformats.org/officeDocument/2006/relationships/slide" Target="slides/slide348.xml" /><Relationship Id="rId361" Type="http://schemas.openxmlformats.org/officeDocument/2006/relationships/slide" Target="slides/slide349.xml" /><Relationship Id="rId362" Type="http://schemas.openxmlformats.org/officeDocument/2006/relationships/slide" Target="slides/slide350.xml" /><Relationship Id="rId363" Type="http://schemas.openxmlformats.org/officeDocument/2006/relationships/slide" Target="slides/slide351.xml" /><Relationship Id="rId364" Type="http://schemas.openxmlformats.org/officeDocument/2006/relationships/slide" Target="slides/slide352.xml" /><Relationship Id="rId365" Type="http://schemas.openxmlformats.org/officeDocument/2006/relationships/slide" Target="slides/slide353.xml" /><Relationship Id="rId366" Type="http://schemas.openxmlformats.org/officeDocument/2006/relationships/tags" Target="tags/tag1.xml" /><Relationship Id="rId367" Type="http://schemas.openxmlformats.org/officeDocument/2006/relationships/presProps" Target="presProps.xml" /><Relationship Id="rId368" Type="http://schemas.openxmlformats.org/officeDocument/2006/relationships/viewProps" Target="viewProps.xml" /><Relationship Id="rId369" Type="http://schemas.openxmlformats.org/officeDocument/2006/relationships/theme" Target="theme/theme1.xml" /><Relationship Id="rId37" Type="http://schemas.openxmlformats.org/officeDocument/2006/relationships/slide" Target="slides/slide25.xml" /><Relationship Id="rId370" Type="http://schemas.openxmlformats.org/officeDocument/2006/relationships/tableStyles" Target="tableStyles.xml" /><Relationship Id="rId38" Type="http://schemas.openxmlformats.org/officeDocument/2006/relationships/slide" Target="slides/slide26.xml" /><Relationship Id="rId39" Type="http://schemas.openxmlformats.org/officeDocument/2006/relationships/slide" Target="slides/slide27.xml" /><Relationship Id="rId4" Type="http://schemas.openxmlformats.org/officeDocument/2006/relationships/slideMaster" Target="slideMasters/slideMaster4.xml" /><Relationship Id="rId40" Type="http://schemas.openxmlformats.org/officeDocument/2006/relationships/slide" Target="slides/slide28.xml" /><Relationship Id="rId41" Type="http://schemas.openxmlformats.org/officeDocument/2006/relationships/slide" Target="slides/slide29.xml" /><Relationship Id="rId42" Type="http://schemas.openxmlformats.org/officeDocument/2006/relationships/slide" Target="slides/slide30.xml" /><Relationship Id="rId43" Type="http://schemas.openxmlformats.org/officeDocument/2006/relationships/slide" Target="slides/slide31.xml" /><Relationship Id="rId44" Type="http://schemas.openxmlformats.org/officeDocument/2006/relationships/slide" Target="slides/slide32.xml" /><Relationship Id="rId45" Type="http://schemas.openxmlformats.org/officeDocument/2006/relationships/slide" Target="slides/slide33.xml" /><Relationship Id="rId46" Type="http://schemas.openxmlformats.org/officeDocument/2006/relationships/slide" Target="slides/slide34.xml" /><Relationship Id="rId47" Type="http://schemas.openxmlformats.org/officeDocument/2006/relationships/slide" Target="slides/slide35.xml" /><Relationship Id="rId48" Type="http://schemas.openxmlformats.org/officeDocument/2006/relationships/slide" Target="slides/slide36.xml" /><Relationship Id="rId49" Type="http://schemas.openxmlformats.org/officeDocument/2006/relationships/slide" Target="slides/slide37.xml" /><Relationship Id="rId5" Type="http://schemas.openxmlformats.org/officeDocument/2006/relationships/slideMaster" Target="slideMasters/slideMaster5.xml" /><Relationship Id="rId50" Type="http://schemas.openxmlformats.org/officeDocument/2006/relationships/slide" Target="slides/slide38.xml" /><Relationship Id="rId51" Type="http://schemas.openxmlformats.org/officeDocument/2006/relationships/slide" Target="slides/slide39.xml" /><Relationship Id="rId52" Type="http://schemas.openxmlformats.org/officeDocument/2006/relationships/slide" Target="slides/slide40.xml" /><Relationship Id="rId53" Type="http://schemas.openxmlformats.org/officeDocument/2006/relationships/slide" Target="slides/slide41.xml" /><Relationship Id="rId54" Type="http://schemas.openxmlformats.org/officeDocument/2006/relationships/slide" Target="slides/slide42.xml" /><Relationship Id="rId55" Type="http://schemas.openxmlformats.org/officeDocument/2006/relationships/slide" Target="slides/slide43.xml" /><Relationship Id="rId56" Type="http://schemas.openxmlformats.org/officeDocument/2006/relationships/slide" Target="slides/slide44.xml" /><Relationship Id="rId57" Type="http://schemas.openxmlformats.org/officeDocument/2006/relationships/slide" Target="slides/slide45.xml" /><Relationship Id="rId58" Type="http://schemas.openxmlformats.org/officeDocument/2006/relationships/slide" Target="slides/slide46.xml" /><Relationship Id="rId59" Type="http://schemas.openxmlformats.org/officeDocument/2006/relationships/slide" Target="slides/slide47.xml" /><Relationship Id="rId6" Type="http://schemas.openxmlformats.org/officeDocument/2006/relationships/slideMaster" Target="slideMasters/slideMaster6.xml" /><Relationship Id="rId60" Type="http://schemas.openxmlformats.org/officeDocument/2006/relationships/slide" Target="slides/slide48.xml" /><Relationship Id="rId61" Type="http://schemas.openxmlformats.org/officeDocument/2006/relationships/slide" Target="slides/slide49.xml" /><Relationship Id="rId62" Type="http://schemas.openxmlformats.org/officeDocument/2006/relationships/slide" Target="slides/slide50.xml" /><Relationship Id="rId63" Type="http://schemas.openxmlformats.org/officeDocument/2006/relationships/slide" Target="slides/slide51.xml" /><Relationship Id="rId64" Type="http://schemas.openxmlformats.org/officeDocument/2006/relationships/slide" Target="slides/slide52.xml" /><Relationship Id="rId65" Type="http://schemas.openxmlformats.org/officeDocument/2006/relationships/slide" Target="slides/slide53.xml" /><Relationship Id="rId66" Type="http://schemas.openxmlformats.org/officeDocument/2006/relationships/slide" Target="slides/slide54.xml" /><Relationship Id="rId67" Type="http://schemas.openxmlformats.org/officeDocument/2006/relationships/slide" Target="slides/slide55.xml" /><Relationship Id="rId68" Type="http://schemas.openxmlformats.org/officeDocument/2006/relationships/slide" Target="slides/slide56.xml" /><Relationship Id="rId69" Type="http://schemas.openxmlformats.org/officeDocument/2006/relationships/slide" Target="slides/slide57.xml" /><Relationship Id="rId7" Type="http://schemas.openxmlformats.org/officeDocument/2006/relationships/slideMaster" Target="slideMasters/slideMaster7.xml" /><Relationship Id="rId70" Type="http://schemas.openxmlformats.org/officeDocument/2006/relationships/slide" Target="slides/slide58.xml" /><Relationship Id="rId71" Type="http://schemas.openxmlformats.org/officeDocument/2006/relationships/slide" Target="slides/slide59.xml" /><Relationship Id="rId72" Type="http://schemas.openxmlformats.org/officeDocument/2006/relationships/slide" Target="slides/slide60.xml" /><Relationship Id="rId73" Type="http://schemas.openxmlformats.org/officeDocument/2006/relationships/slide" Target="slides/slide61.xml" /><Relationship Id="rId74" Type="http://schemas.openxmlformats.org/officeDocument/2006/relationships/slide" Target="slides/slide62.xml" /><Relationship Id="rId75" Type="http://schemas.openxmlformats.org/officeDocument/2006/relationships/slide" Target="slides/slide63.xml" /><Relationship Id="rId76" Type="http://schemas.openxmlformats.org/officeDocument/2006/relationships/slide" Target="slides/slide64.xml" /><Relationship Id="rId77" Type="http://schemas.openxmlformats.org/officeDocument/2006/relationships/slide" Target="slides/slide65.xml" /><Relationship Id="rId78" Type="http://schemas.openxmlformats.org/officeDocument/2006/relationships/slide" Target="slides/slide66.xml" /><Relationship Id="rId79" Type="http://schemas.openxmlformats.org/officeDocument/2006/relationships/slide" Target="slides/slide67.xml" /><Relationship Id="rId8" Type="http://schemas.openxmlformats.org/officeDocument/2006/relationships/slideMaster" Target="slideMasters/slideMaster8.xml" /><Relationship Id="rId80" Type="http://schemas.openxmlformats.org/officeDocument/2006/relationships/slide" Target="slides/slide68.xml" /><Relationship Id="rId81" Type="http://schemas.openxmlformats.org/officeDocument/2006/relationships/slide" Target="slides/slide69.xml" /><Relationship Id="rId82" Type="http://schemas.openxmlformats.org/officeDocument/2006/relationships/slide" Target="slides/slide70.xml" /><Relationship Id="rId83" Type="http://schemas.openxmlformats.org/officeDocument/2006/relationships/slide" Target="slides/slide71.xml" /><Relationship Id="rId84" Type="http://schemas.openxmlformats.org/officeDocument/2006/relationships/slide" Target="slides/slide72.xml" /><Relationship Id="rId85" Type="http://schemas.openxmlformats.org/officeDocument/2006/relationships/slide" Target="slides/slide73.xml" /><Relationship Id="rId86" Type="http://schemas.openxmlformats.org/officeDocument/2006/relationships/slide" Target="slides/slide74.xml" /><Relationship Id="rId87" Type="http://schemas.openxmlformats.org/officeDocument/2006/relationships/slide" Target="slides/slide75.xml" /><Relationship Id="rId88" Type="http://schemas.openxmlformats.org/officeDocument/2006/relationships/slide" Target="slides/slide76.xml" /><Relationship Id="rId89" Type="http://schemas.openxmlformats.org/officeDocument/2006/relationships/slide" Target="slides/slide77.xml" /><Relationship Id="rId9" Type="http://schemas.openxmlformats.org/officeDocument/2006/relationships/slideMaster" Target="slideMasters/slideMaster9.xml" /><Relationship Id="rId90" Type="http://schemas.openxmlformats.org/officeDocument/2006/relationships/slide" Target="slides/slide78.xml" /><Relationship Id="rId91" Type="http://schemas.openxmlformats.org/officeDocument/2006/relationships/slide" Target="slides/slide79.xml" /><Relationship Id="rId92" Type="http://schemas.openxmlformats.org/officeDocument/2006/relationships/slide" Target="slides/slide80.xml" /><Relationship Id="rId93" Type="http://schemas.openxmlformats.org/officeDocument/2006/relationships/slide" Target="slides/slide81.xml" /><Relationship Id="rId94" Type="http://schemas.openxmlformats.org/officeDocument/2006/relationships/slide" Target="slides/slide82.xml" /><Relationship Id="rId95" Type="http://schemas.openxmlformats.org/officeDocument/2006/relationships/slide" Target="slides/slide83.xml" /><Relationship Id="rId96" Type="http://schemas.openxmlformats.org/officeDocument/2006/relationships/slide" Target="slides/slide84.xml" /><Relationship Id="rId97" Type="http://schemas.openxmlformats.org/officeDocument/2006/relationships/slide" Target="slides/slide85.xml" /><Relationship Id="rId98" Type="http://schemas.openxmlformats.org/officeDocument/2006/relationships/slide" Target="slides/slide86.xml" /><Relationship Id="rId99" Type="http://schemas.openxmlformats.org/officeDocument/2006/relationships/slide" Target="slides/slide87.xml" /></Relationships>
</file>

<file path=ppt/diagrams/colors1.xml><?xml version="1.0" encoding="utf-8"?>
<dgm:colorsDef xmlns:a="http://schemas.openxmlformats.org/drawingml/2006/main" xmlns:dgm="http://schemas.openxmlformats.org/drawingml/2006/diagram"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dgm:ptLst>
    <dgm:pt modelId="{DCC8DDAC-474B-4925-8F91-8511029171F9}" type="doc">
      <dgm:prSet loTypeId="urn:microsoft.com/office/officeart/2005/8/layout/cycle4#1" loCatId="cycle" qsTypeId="urn:microsoft.com/office/officeart/2005/8/quickstyle/simple3" qsCatId="simple" csTypeId="urn:microsoft.com/office/officeart/2005/8/colors/accent1_2" csCatId="accent1" phldr="1"/>
      <dgm:spPr/>
      <dgm:t>
        <a:bodyPr/>
        <a:lstStyle/>
        <a:p>
          <a:endParaRPr lang="en-US"/>
        </a:p>
      </dgm:t>
    </dgm:pt>
    <dgm:pt modelId="{6791D954-CF31-4A1C-89D6-893A38AB6CAA}" type="parTrans" cxnId="{34F69A84-4D2D-4900-A7B5-2EB5C362C2ED}">
      <dgm:prSet/>
      <dgm:spPr/>
      <dgm:t>
        <a:bodyPr/>
        <a:lstStyle/>
        <a:p>
          <a:endParaRPr lang="en-US"/>
        </a:p>
      </dgm:t>
    </dgm:pt>
    <dgm:pt modelId="{F7CAC977-12F6-4780-AFE2-AEBC95F3FC6C}">
      <dgm:prSet phldrT="[Text]" custT="1">
        <dgm:style>
          <a:lnRef idx="2">
            <a:schemeClr val="accent2">
              <a:shade val="50000"/>
            </a:schemeClr>
          </a:lnRef>
          <a:fillRef idx="1">
            <a:schemeClr val="accent2"/>
          </a:fillRef>
          <a:effectRef idx="0">
            <a:schemeClr val="accent2"/>
          </a:effectRef>
          <a:fontRef idx="minor">
            <a:schemeClr val="lt1"/>
          </a:fontRef>
        </dgm:style>
      </dgm:prSet>
      <dgm:spPr>
        <a:solidFill>
          <a:schemeClr val="bg1">
            <a:lumMod val="95000"/>
          </a:schemeClr>
        </a:solidFill>
        <a:ln>
          <a:solidFill>
            <a:schemeClr val="tx1"/>
          </a:solidFill>
        </a:ln>
        <a:scene3d>
          <a:camera prst="orthographicFront"/>
          <a:lightRig rig="flat" dir="t"/>
        </a:scene3d>
      </dgm:spPr>
      <dgm:t>
        <a:bodyPr/>
        <a:lstStyle/>
        <a:p>
          <a:pPr algn="ctr"/>
          <a:r>
            <a:rPr lang="en-US" sz="1800">
              <a:solidFill>
                <a:sysClr val="windowText" lastClr="000000"/>
              </a:solidFill>
            </a:rPr>
            <a:t>Identify pertinent DQ dimensions</a:t>
          </a:r>
        </a:p>
      </dgm:t>
    </dgm:pt>
    <dgm:pt modelId="{4116448E-2920-42A4-BD47-C5E12BC45066}" type="parTrans" cxnId="{6E819486-62D1-4FD9-AEAF-4C23EFAB5169}">
      <dgm:prSet/>
      <dgm:spPr/>
      <dgm:t>
        <a:bodyPr/>
        <a:lstStyle/>
        <a:p>
          <a:endParaRPr lang="en-US"/>
        </a:p>
      </dgm:t>
    </dgm:pt>
    <dgm:pt modelId="{26C6472F-D0F4-4831-98FB-6186EACDACD4}">
      <dgm:prSet phldrT="[Text]">
        <dgm:style>
          <a:lnRef idx="2">
            <a:schemeClr val="accent2">
              <a:shade val="50000"/>
            </a:schemeClr>
          </a:lnRef>
          <a:fillRef idx="1">
            <a:schemeClr val="accent2"/>
          </a:fillRef>
          <a:effectRef idx="0">
            <a:schemeClr val="accent2"/>
          </a:effectRef>
          <a:fontRef idx="minor">
            <a:schemeClr val="lt1"/>
          </a:fontRef>
        </dgm:style>
      </dgm:prSet>
      <dgm:spPr>
        <a:solidFill>
          <a:schemeClr val="bg1">
            <a:lumMod val="95000"/>
          </a:schemeClr>
        </a:solidFill>
        <a:ln>
          <a:solidFill>
            <a:schemeClr val="tx1"/>
          </a:solidFill>
        </a:ln>
      </dgm:spPr>
      <dgm:t>
        <a:bodyPr/>
        <a:lstStyle/>
        <a:p>
          <a:endParaRPr lang="en-US">
            <a:solidFill>
              <a:sysClr val="windowText" lastClr="000000"/>
            </a:solidFill>
          </a:endParaRPr>
        </a:p>
      </dgm:t>
    </dgm:pt>
    <dgm:pt modelId="{C9ACB45F-90B6-4B06-AD9C-731D3D50D5FF}" type="sibTrans" cxnId="{6E819486-62D1-4FD9-AEAF-4C23EFAB5169}">
      <dgm:prSet/>
      <dgm:spPr/>
      <dgm:t>
        <a:bodyPr/>
        <a:lstStyle/>
        <a:p>
          <a:endParaRPr lang="en-US"/>
        </a:p>
      </dgm:t>
    </dgm:pt>
    <dgm:pt modelId="{80E4F6FF-61E9-4EC0-BABE-FA2FA36D22BB}" type="parTrans" cxnId="{742B18D9-D6A5-4069-B8FE-124E46D568B3}">
      <dgm:prSet/>
      <dgm:spPr/>
      <dgm:t>
        <a:bodyPr/>
        <a:lstStyle/>
        <a:p>
          <a:endParaRPr lang="en-US"/>
        </a:p>
      </dgm:t>
    </dgm:pt>
    <dgm:pt modelId="{A8E27DD5-84AC-4F79-8AB4-75F5BDA897BA}">
      <dgm:prSet phldrT="[Text]">
        <dgm:style>
          <a:lnRef idx="2">
            <a:schemeClr val="accent2">
              <a:shade val="50000"/>
            </a:schemeClr>
          </a:lnRef>
          <a:fillRef idx="1">
            <a:schemeClr val="accent2"/>
          </a:fillRef>
          <a:effectRef idx="0">
            <a:schemeClr val="accent2"/>
          </a:effectRef>
          <a:fontRef idx="minor">
            <a:schemeClr val="lt1"/>
          </a:fontRef>
        </dgm:style>
      </dgm:prSet>
      <dgm:spPr>
        <a:solidFill>
          <a:schemeClr val="bg1">
            <a:lumMod val="95000"/>
          </a:schemeClr>
        </a:solidFill>
        <a:ln>
          <a:solidFill>
            <a:schemeClr val="tx1"/>
          </a:solidFill>
        </a:ln>
      </dgm:spPr>
      <dgm:t>
        <a:bodyPr/>
        <a:lstStyle/>
        <a:p>
          <a:r>
            <a:rPr lang="en-US">
              <a:solidFill>
                <a:sysClr val="windowText" lastClr="000000"/>
              </a:solidFill>
            </a:rPr>
            <a:t>Define</a:t>
          </a:r>
        </a:p>
      </dgm:t>
    </dgm:pt>
    <dgm:pt modelId="{A0292660-A658-4283-80E7-3810FD5D35AC}" type="sibTrans" cxnId="{742B18D9-D6A5-4069-B8FE-124E46D568B3}">
      <dgm:prSet/>
      <dgm:spPr/>
      <dgm:t>
        <a:bodyPr/>
        <a:lstStyle/>
        <a:p>
          <a:endParaRPr lang="en-US"/>
        </a:p>
      </dgm:t>
    </dgm:pt>
    <dgm:pt modelId="{2CD7D8D4-C421-455D-9EF6-6ED530659C54}" type="sibTrans" cxnId="{34F69A84-4D2D-4900-A7B5-2EB5C362C2ED}">
      <dgm:prSet/>
      <dgm:spPr/>
      <dgm:t>
        <a:bodyPr/>
        <a:lstStyle/>
        <a:p>
          <a:endParaRPr lang="en-US"/>
        </a:p>
      </dgm:t>
    </dgm:pt>
    <dgm:pt modelId="{18C396BB-7757-4CFB-83E3-901CC6AAD499}" type="parTrans" cxnId="{B0C77A24-1B0D-48B9-8D71-65EC290D1507}">
      <dgm:prSet/>
      <dgm:spPr/>
      <dgm:t>
        <a:bodyPr/>
        <a:lstStyle/>
        <a:p>
          <a:endParaRPr lang="en-US"/>
        </a:p>
      </dgm:t>
    </dgm:pt>
    <dgm:pt modelId="{3BED98A4-E5E2-4760-8899-AB5F1B7E2323}">
      <dgm:prSet phldrT="[Text]" custT="1">
        <dgm:style>
          <a:lnRef idx="1">
            <a:schemeClr val="accent4"/>
          </a:lnRef>
          <a:fillRef idx="2">
            <a:schemeClr val="accent4"/>
          </a:fillRef>
          <a:effectRef idx="1">
            <a:schemeClr val="accent4"/>
          </a:effectRef>
          <a:fontRef idx="minor">
            <a:schemeClr val="dk1"/>
          </a:fontRef>
        </dgm:style>
      </dgm:prSet>
      <dgm:spPr>
        <a:solidFill>
          <a:schemeClr val="bg1">
            <a:lumMod val="95000"/>
          </a:schemeClr>
        </a:solidFill>
        <a:ln>
          <a:solidFill>
            <a:schemeClr val="tx1"/>
          </a:solidFill>
        </a:ln>
        <a:scene3d>
          <a:camera prst="orthographicFront"/>
          <a:lightRig rig="flat" dir="t"/>
        </a:scene3d>
      </dgm:spPr>
      <dgm:t>
        <a:bodyPr/>
        <a:lstStyle/>
        <a:p>
          <a:pPr algn="l"/>
          <a:endParaRPr lang="en-US" sz="1100">
            <a:solidFill>
              <a:sysClr val="windowText" lastClr="000000"/>
            </a:solidFill>
          </a:endParaRPr>
        </a:p>
        <a:p>
          <a:pPr algn="ctr"/>
          <a:r>
            <a:rPr lang="en-US" sz="1800">
              <a:solidFill>
                <a:sysClr val="windowText" lastClr="000000"/>
              </a:solidFill>
            </a:rPr>
            <a:t>Assess DQ level along DQ dimensions</a:t>
          </a:r>
          <a:br>
            <a:rPr lang="en-US" sz="1800">
              <a:solidFill>
                <a:sysClr val="windowText" lastClr="000000"/>
              </a:solidFill>
            </a:rPr>
          </a:br>
          <a:endParaRPr lang="en-US" sz="1800">
            <a:solidFill>
              <a:sysClr val="windowText" lastClr="000000"/>
            </a:solidFill>
          </a:endParaRPr>
        </a:p>
      </dgm:t>
    </dgm:pt>
    <dgm:pt modelId="{5AA3CE9D-2602-4AFA-A499-33FD7A06AF68}" type="parTrans" cxnId="{1E9836AC-D80A-4E78-A05C-4727FE12A50B}">
      <dgm:prSet/>
      <dgm:spPr/>
      <dgm:t>
        <a:bodyPr/>
        <a:lstStyle/>
        <a:p>
          <a:endParaRPr lang="en-US"/>
        </a:p>
      </dgm:t>
    </dgm:pt>
    <dgm:pt modelId="{455F66A5-2EB4-4D65-A48F-8A1EFDD0AB0A}">
      <dgm:prSet phldrT="[Text]">
        <dgm:style>
          <a:lnRef idx="1">
            <a:schemeClr val="accent4"/>
          </a:lnRef>
          <a:fillRef idx="2">
            <a:schemeClr val="accent4"/>
          </a:fillRef>
          <a:effectRef idx="1">
            <a:schemeClr val="accent4"/>
          </a:effectRef>
          <a:fontRef idx="minor">
            <a:schemeClr val="dk1"/>
          </a:fontRef>
        </dgm:style>
      </dgm:prSet>
      <dgm:spPr>
        <a:solidFill>
          <a:schemeClr val="bg1">
            <a:lumMod val="95000"/>
          </a:schemeClr>
        </a:solidFill>
        <a:ln>
          <a:solidFill>
            <a:schemeClr val="tx1"/>
          </a:solidFill>
        </a:ln>
      </dgm:spPr>
      <dgm:t>
        <a:bodyPr/>
        <a:lstStyle/>
        <a:p>
          <a:endParaRPr lang="en-US">
            <a:solidFill>
              <a:sysClr val="windowText" lastClr="000000"/>
            </a:solidFill>
          </a:endParaRPr>
        </a:p>
      </dgm:t>
    </dgm:pt>
    <dgm:pt modelId="{38B8FDA9-1F6A-496B-A870-E950AF9702FE}" type="sibTrans" cxnId="{1E9836AC-D80A-4E78-A05C-4727FE12A50B}">
      <dgm:prSet/>
      <dgm:spPr/>
      <dgm:t>
        <a:bodyPr/>
        <a:lstStyle/>
        <a:p>
          <a:endParaRPr lang="en-US"/>
        </a:p>
      </dgm:t>
    </dgm:pt>
    <dgm:pt modelId="{FBB0F9E4-5A91-434D-9217-FBCF0337E21B}" type="parTrans" cxnId="{775909B2-A86B-4225-B28D-8B604EEC3444}">
      <dgm:prSet/>
      <dgm:spPr/>
      <dgm:t>
        <a:bodyPr/>
        <a:lstStyle/>
        <a:p>
          <a:endParaRPr lang="en-US"/>
        </a:p>
      </dgm:t>
    </dgm:pt>
    <dgm:pt modelId="{F39AC3B1-5D5E-4941-964D-FD2C7ABF28DD}">
      <dgm:prSet phldrT="[Text]">
        <dgm:style>
          <a:lnRef idx="1">
            <a:schemeClr val="accent4"/>
          </a:lnRef>
          <a:fillRef idx="2">
            <a:schemeClr val="accent4"/>
          </a:fillRef>
          <a:effectRef idx="1">
            <a:schemeClr val="accent4"/>
          </a:effectRef>
          <a:fontRef idx="minor">
            <a:schemeClr val="dk1"/>
          </a:fontRef>
        </dgm:style>
      </dgm:prSet>
      <dgm:spPr>
        <a:solidFill>
          <a:schemeClr val="bg1">
            <a:lumMod val="95000"/>
          </a:schemeClr>
        </a:solidFill>
        <a:ln>
          <a:solidFill>
            <a:schemeClr val="tx1"/>
          </a:solidFill>
        </a:ln>
      </dgm:spPr>
      <dgm:t>
        <a:bodyPr/>
        <a:lstStyle/>
        <a:p>
          <a:r>
            <a:rPr lang="en-US">
              <a:solidFill>
                <a:sysClr val="windowText" lastClr="000000"/>
              </a:solidFill>
            </a:rPr>
            <a:t>Measure</a:t>
          </a:r>
        </a:p>
      </dgm:t>
    </dgm:pt>
    <dgm:pt modelId="{186A79C8-FAE8-46B0-953A-7D56AEF9F1B0}" type="sibTrans" cxnId="{775909B2-A86B-4225-B28D-8B604EEC3444}">
      <dgm:prSet/>
      <dgm:spPr/>
      <dgm:t>
        <a:bodyPr/>
        <a:lstStyle/>
        <a:p>
          <a:endParaRPr lang="en-US"/>
        </a:p>
      </dgm:t>
    </dgm:pt>
    <dgm:pt modelId="{E1692ECC-34AC-4F27-93F1-07C482D30405}" type="sibTrans" cxnId="{B0C77A24-1B0D-48B9-8D71-65EC290D1507}">
      <dgm:prSet/>
      <dgm:spPr/>
      <dgm:t>
        <a:bodyPr/>
        <a:lstStyle/>
        <a:p>
          <a:endParaRPr lang="en-US"/>
        </a:p>
      </dgm:t>
    </dgm:pt>
    <dgm:pt modelId="{47EBF7CE-AACC-4557-8E3A-ED673F0E70F0}" type="parTrans" cxnId="{80BFE387-139E-4EC3-9392-6F3D2DBEDFC7}">
      <dgm:prSet/>
      <dgm:spPr/>
      <dgm:t>
        <a:bodyPr/>
        <a:lstStyle/>
        <a:p>
          <a:endParaRPr lang="en-US"/>
        </a:p>
      </dgm:t>
    </dgm:pt>
    <dgm:pt modelId="{F4C28006-EFDF-44D5-BA99-D47A9BD1EB0A}">
      <dgm:prSet phldrT="[Text]" custT="1">
        <dgm:style>
          <a:lnRef idx="1">
            <a:schemeClr val="accent3"/>
          </a:lnRef>
          <a:fillRef idx="2">
            <a:schemeClr val="accent3"/>
          </a:fillRef>
          <a:effectRef idx="1">
            <a:schemeClr val="accent3"/>
          </a:effectRef>
          <a:fontRef idx="minor">
            <a:schemeClr val="dk1"/>
          </a:fontRef>
        </dgm:style>
      </dgm:prSet>
      <dgm:spPr>
        <a:solidFill>
          <a:schemeClr val="bg1">
            <a:lumMod val="95000"/>
          </a:schemeClr>
        </a:solidFill>
        <a:ln>
          <a:solidFill>
            <a:schemeClr val="tx1"/>
          </a:solidFill>
        </a:ln>
        <a:scene3d>
          <a:camera prst="orthographicFront"/>
          <a:lightRig rig="flat" dir="t"/>
        </a:scene3d>
      </dgm:spPr>
      <dgm:t>
        <a:bodyPr/>
        <a:lstStyle/>
        <a:p>
          <a:pPr algn="ctr"/>
          <a:r>
            <a:rPr lang="en-US" sz="1200">
              <a:solidFill>
                <a:sysClr val="windowText" lastClr="000000"/>
              </a:solidFill>
            </a:rPr>
            <a:t>        </a:t>
          </a:r>
        </a:p>
        <a:p>
          <a:pPr algn="ctr"/>
          <a:r>
            <a:rPr lang="en-US" sz="1800">
              <a:solidFill>
                <a:sysClr val="windowText" lastClr="000000"/>
              </a:solidFill>
            </a:rPr>
            <a:t>Investigate DQ problems and analyze root causes</a:t>
          </a:r>
        </a:p>
      </dgm:t>
    </dgm:pt>
    <dgm:pt modelId="{DD920BDE-7921-46FC-9065-BFD30A58D9DD}" type="parTrans" cxnId="{E1912319-51EB-4BF3-BDD6-4A255E78143A}">
      <dgm:prSet/>
      <dgm:spPr/>
      <dgm:t>
        <a:bodyPr/>
        <a:lstStyle/>
        <a:p>
          <a:endParaRPr lang="en-US"/>
        </a:p>
      </dgm:t>
    </dgm:pt>
    <dgm:pt modelId="{DF510E69-2D54-47B0-89F5-85B2F41D0BA8}">
      <dgm:prSet phldrT="[Text]">
        <dgm:style>
          <a:lnRef idx="1">
            <a:schemeClr val="accent3"/>
          </a:lnRef>
          <a:fillRef idx="2">
            <a:schemeClr val="accent3"/>
          </a:fillRef>
          <a:effectRef idx="1">
            <a:schemeClr val="accent3"/>
          </a:effectRef>
          <a:fontRef idx="minor">
            <a:schemeClr val="dk1"/>
          </a:fontRef>
        </dgm:style>
      </dgm:prSet>
      <dgm:spPr>
        <a:solidFill>
          <a:schemeClr val="bg1">
            <a:lumMod val="95000"/>
          </a:schemeClr>
        </a:solidFill>
        <a:ln>
          <a:solidFill>
            <a:schemeClr val="tx1"/>
          </a:solidFill>
        </a:ln>
      </dgm:spPr>
      <dgm:t>
        <a:bodyPr/>
        <a:lstStyle/>
        <a:p>
          <a:r>
            <a:rPr lang="en-US">
              <a:solidFill>
                <a:sysClr val="windowText" lastClr="000000"/>
              </a:solidFill>
            </a:rPr>
            <a:t>Analyze</a:t>
          </a:r>
        </a:p>
      </dgm:t>
    </dgm:pt>
    <dgm:pt modelId="{716B73E7-97D6-4454-9CBB-38E11DFB25EF}" type="sibTrans" cxnId="{E1912319-51EB-4BF3-BDD6-4A255E78143A}">
      <dgm:prSet/>
      <dgm:spPr/>
      <dgm:t>
        <a:bodyPr/>
        <a:lstStyle/>
        <a:p>
          <a:endParaRPr lang="en-US"/>
        </a:p>
      </dgm:t>
    </dgm:pt>
    <dgm:pt modelId="{E13FF4EF-D659-48E7-A46C-164907873A4B}" type="sibTrans" cxnId="{80BFE387-139E-4EC3-9392-6F3D2DBEDFC7}">
      <dgm:prSet/>
      <dgm:spPr/>
      <dgm:t>
        <a:bodyPr/>
        <a:lstStyle/>
        <a:p>
          <a:endParaRPr lang="en-US"/>
        </a:p>
      </dgm:t>
    </dgm:pt>
    <dgm:pt modelId="{728510D6-7B1C-4914-BE88-5F6F089BDE4E}" type="parTrans" cxnId="{58105A01-6A93-4F78-8DD2-98C08DB2E4CC}">
      <dgm:prSet/>
      <dgm:spPr/>
      <dgm:t>
        <a:bodyPr/>
        <a:lstStyle/>
        <a:p>
          <a:endParaRPr lang="en-US"/>
        </a:p>
      </dgm:t>
    </dgm:pt>
    <dgm:pt modelId="{C15C8683-FEA4-4B2A-825C-5BC839F43BA2}">
      <dgm:prSet phldrT="[Text]" custT="1"/>
      <dgm:spPr>
        <a:solidFill>
          <a:schemeClr val="bg1">
            <a:lumMod val="95000"/>
          </a:schemeClr>
        </a:solidFill>
        <a:ln>
          <a:solidFill>
            <a:schemeClr val="tx1"/>
          </a:solidFill>
        </a:ln>
        <a:scene3d>
          <a:camera prst="orthographicFront"/>
          <a:lightRig rig="flat" dir="t"/>
        </a:scene3d>
        <a:sp3d prstMaterial="dkEdge">
          <a:bevelT w="8200" h="38100"/>
        </a:sp3d>
      </dgm:spPr>
      <dgm:t>
        <a:bodyPr/>
        <a:lstStyle/>
        <a:p>
          <a:pPr algn="ctr"/>
          <a:endParaRPr lang="en-US" sz="1100">
            <a:solidFill>
              <a:sysClr val="windowText" lastClr="000000"/>
            </a:solidFill>
          </a:endParaRPr>
        </a:p>
        <a:p>
          <a:pPr algn="ctr"/>
          <a:r>
            <a:rPr lang="en-US" sz="1800">
              <a:solidFill>
                <a:sysClr val="windowText" lastClr="000000"/>
              </a:solidFill>
            </a:rPr>
            <a:t>Present improvement actions</a:t>
          </a:r>
        </a:p>
      </dgm:t>
    </dgm:pt>
    <dgm:pt modelId="{3C02C632-A248-4F56-BB32-F205E20936FC}" type="parTrans" cxnId="{9E6DB9A4-F319-4AF6-AE04-D0F0B2A85A35}">
      <dgm:prSet/>
      <dgm:spPr/>
      <dgm:t>
        <a:bodyPr/>
        <a:lstStyle/>
        <a:p>
          <a:endParaRPr lang="en-US"/>
        </a:p>
      </dgm:t>
    </dgm:pt>
    <dgm:pt modelId="{64B21964-6890-48D3-BC00-0E32DB2054D6}">
      <dgm:prSet phldrT="[Text]">
        <dgm:style>
          <a:lnRef idx="1">
            <a:schemeClr val="accent1"/>
          </a:lnRef>
          <a:fillRef idx="2">
            <a:schemeClr val="accent1"/>
          </a:fillRef>
          <a:effectRef idx="1">
            <a:schemeClr val="accent1"/>
          </a:effectRef>
          <a:fontRef idx="minor">
            <a:schemeClr val="dk1"/>
          </a:fontRef>
        </dgm:style>
      </dgm:prSet>
      <dgm:spPr>
        <a:solidFill>
          <a:schemeClr val="bg1">
            <a:lumMod val="95000"/>
          </a:schemeClr>
        </a:solidFill>
        <a:ln>
          <a:solidFill>
            <a:schemeClr val="tx1"/>
          </a:solidFill>
        </a:ln>
      </dgm:spPr>
      <dgm:t>
        <a:bodyPr/>
        <a:lstStyle/>
        <a:p>
          <a:r>
            <a:rPr lang="en-US">
              <a:solidFill>
                <a:sysClr val="windowText" lastClr="000000"/>
              </a:solidFill>
            </a:rPr>
            <a:t>Improve</a:t>
          </a:r>
        </a:p>
      </dgm:t>
    </dgm:pt>
    <dgm:pt modelId="{C2C35AEB-04BB-49A6-9B62-331D3535E997}" type="sibTrans" cxnId="{9E6DB9A4-F319-4AF6-AE04-D0F0B2A85A35}">
      <dgm:prSet/>
      <dgm:spPr/>
      <dgm:t>
        <a:bodyPr/>
        <a:lstStyle/>
        <a:p>
          <a:endParaRPr lang="en-US"/>
        </a:p>
      </dgm:t>
    </dgm:pt>
    <dgm:pt modelId="{F05ED4A8-61CC-4794-966A-5EBF33C48F29}" type="sibTrans" cxnId="{58105A01-6A93-4F78-8DD2-98C08DB2E4CC}">
      <dgm:prSet/>
      <dgm:spPr/>
      <dgm:t>
        <a:bodyPr/>
        <a:lstStyle/>
        <a:p>
          <a:endParaRPr lang="en-US"/>
        </a:p>
      </dgm:t>
    </dgm:pt>
    <dgm:pt modelId="{4CDC1996-CB8B-4C0E-911A-2EAEC7ADE596}" type="pres">
      <dgm:prSet presAssocID="{DCC8DDAC-474B-4925-8F91-8511029171F9}" presName="cycleMatrixDiagram">
        <dgm:presLayoutVars>
          <dgm:chMax val="1"/>
          <dgm:dir/>
          <dgm:animLvl val="lvl"/>
          <dgm:resizeHandles val="exact"/>
        </dgm:presLayoutVars>
      </dgm:prSet>
      <dgm:spPr/>
      <dgm:t>
        <a:bodyPr/>
        <a:lstStyle/>
        <a:p>
          <a:endParaRPr lang="en-US"/>
        </a:p>
      </dgm:t>
    </dgm:pt>
    <dgm:pt modelId="{9208CFA6-A6E2-4088-91D7-6A0E92CC1464}" type="pres">
      <dgm:prSet presAssocID="{DCC8DDAC-474B-4925-8F91-8511029171F9}" presName="children"/>
      <dgm:spPr/>
      <dgm:t>
        <a:bodyPr/>
        <a:lstStyle/>
        <a:p/>
      </dgm:t>
    </dgm:pt>
    <dgm:pt modelId="{BF458570-92F3-459D-B904-9A249736446E}" type="pres">
      <dgm:prSet presAssocID="{DCC8DDAC-474B-4925-8F91-8511029171F9}" presName="child1group"/>
      <dgm:spPr/>
      <dgm:t>
        <a:bodyPr/>
        <a:lstStyle/>
        <a:p/>
      </dgm:t>
    </dgm:pt>
    <dgm:pt modelId="{E9C37925-B02B-4A59-9884-3BDDAC31C8CB}" type="pres">
      <dgm:prSet presAssocID="{DCC8DDAC-474B-4925-8F91-8511029171F9}" presName="child1" presStyleLbl="bgAcc1" presStyleCnt="4"/>
      <dgm:spPr/>
      <dgm:t>
        <a:bodyPr/>
        <a:lstStyle/>
        <a:p>
          <a:endParaRPr lang="en-US"/>
        </a:p>
      </dgm:t>
    </dgm:pt>
    <dgm:pt modelId="{A18B707E-37AF-46B8-BCEC-9EABD4369B71}" type="pres">
      <dgm:prSet presAssocID="{DCC8DDAC-474B-4925-8F91-8511029171F9}" presName="child1Text" presStyleLbl="bgAcc1" presStyleCnt="4">
        <dgm:presLayoutVars>
          <dgm:bulletEnabled val="1"/>
        </dgm:presLayoutVars>
      </dgm:prSet>
      <dgm:spPr/>
      <dgm:t>
        <a:bodyPr/>
        <a:lstStyle/>
        <a:p>
          <a:endParaRPr lang="en-US"/>
        </a:p>
      </dgm:t>
    </dgm:pt>
    <dgm:pt modelId="{74E7BA5B-38B4-4157-9CE4-7E15D11BCC54}" type="pres">
      <dgm:prSet presAssocID="{DCC8DDAC-474B-4925-8F91-8511029171F9}" presName="child2group"/>
      <dgm:spPr/>
      <dgm:t>
        <a:bodyPr/>
        <a:lstStyle/>
        <a:p/>
      </dgm:t>
    </dgm:pt>
    <dgm:pt modelId="{C81891AF-97BF-4BC0-B6BB-621E1BE1BD7B}" type="pres">
      <dgm:prSet presAssocID="{DCC8DDAC-474B-4925-8F91-8511029171F9}" presName="child2" presStyleLbl="bgAcc1" presStyleIdx="2" presStyleCnt="4"/>
      <dgm:spPr/>
      <dgm:t>
        <a:bodyPr/>
        <a:lstStyle/>
        <a:p>
          <a:endParaRPr lang="en-US"/>
        </a:p>
      </dgm:t>
    </dgm:pt>
    <dgm:pt modelId="{91667B1A-30FA-4C6E-8FAB-173E37BB53FE}" type="pres">
      <dgm:prSet presAssocID="{DCC8DDAC-474B-4925-8F91-8511029171F9}" presName="child2Text" presStyleLbl="bgAcc1" presStyleIdx="2" presStyleCnt="4">
        <dgm:presLayoutVars>
          <dgm:bulletEnabled val="1"/>
        </dgm:presLayoutVars>
      </dgm:prSet>
      <dgm:spPr/>
      <dgm:t>
        <a:bodyPr/>
        <a:lstStyle/>
        <a:p>
          <a:endParaRPr lang="en-US"/>
        </a:p>
      </dgm:t>
    </dgm:pt>
    <dgm:pt modelId="{C9B150C3-C3FE-4184-8596-6C28D583B332}" type="pres">
      <dgm:prSet presAssocID="{DCC8DDAC-474B-4925-8F91-8511029171F9}" presName="child3group"/>
      <dgm:spPr/>
      <dgm:t>
        <a:bodyPr/>
        <a:lstStyle/>
        <a:p/>
      </dgm:t>
    </dgm:pt>
    <dgm:pt modelId="{A52917C3-53E1-436F-85CB-E450ED9DF177}" type="pres">
      <dgm:prSet presAssocID="{DCC8DDAC-474B-4925-8F91-8511029171F9}" presName="child3" presStyleLbl="bgAcc1" presStyleIdx="1" presStyleCnt="4"/>
      <dgm:spPr/>
      <dgm:t>
        <a:bodyPr/>
        <a:lstStyle/>
        <a:p>
          <a:endParaRPr lang="en-US"/>
        </a:p>
      </dgm:t>
    </dgm:pt>
    <dgm:pt modelId="{DE275E77-1385-4113-9B6C-00DFCB5E0571}" type="pres">
      <dgm:prSet presAssocID="{DCC8DDAC-474B-4925-8F91-8511029171F9}" presName="child3Text" presStyleLbl="bgAcc1" presStyleIdx="1" presStyleCnt="4">
        <dgm:presLayoutVars>
          <dgm:bulletEnabled val="1"/>
        </dgm:presLayoutVars>
      </dgm:prSet>
      <dgm:spPr/>
      <dgm:t>
        <a:bodyPr/>
        <a:lstStyle/>
        <a:p>
          <a:endParaRPr lang="en-US"/>
        </a:p>
      </dgm:t>
    </dgm:pt>
    <dgm:pt modelId="{31273802-9EBF-49B3-A8F2-4CA0018E84A2}" type="pres">
      <dgm:prSet presAssocID="{DCC8DDAC-474B-4925-8F91-8511029171F9}" presName="child4group"/>
      <dgm:spPr/>
      <dgm:t>
        <a:bodyPr/>
        <a:lstStyle/>
        <a:p/>
      </dgm:t>
    </dgm:pt>
    <dgm:pt modelId="{5B39382B-F7AA-4321-AF43-A35D5EBCB002}" type="pres">
      <dgm:prSet presAssocID="{DCC8DDAC-474B-4925-8F91-8511029171F9}" presName="child4" presStyleLbl="bgAcc1" presStyleIdx="3" presStyleCnt="4"/>
      <dgm:spPr/>
      <dgm:t>
        <a:bodyPr/>
        <a:lstStyle/>
        <a:p>
          <a:endParaRPr lang="en-US"/>
        </a:p>
      </dgm:t>
    </dgm:pt>
    <dgm:pt modelId="{71EBC5D3-8479-4E0B-80E2-F0751B556FB0}" type="pres">
      <dgm:prSet presAssocID="{DCC8DDAC-474B-4925-8F91-8511029171F9}" presName="child4Text" presStyleLbl="bgAcc1" presStyleIdx="3" presStyleCnt="4">
        <dgm:presLayoutVars>
          <dgm:bulletEnabled val="1"/>
        </dgm:presLayoutVars>
      </dgm:prSet>
      <dgm:spPr/>
      <dgm:t>
        <a:bodyPr/>
        <a:lstStyle/>
        <a:p>
          <a:endParaRPr lang="en-US"/>
        </a:p>
      </dgm:t>
    </dgm:pt>
    <dgm:pt modelId="{6145DD89-70E1-4BE7-9A96-05AB4EA3D955}" type="pres">
      <dgm:prSet presAssocID="{DCC8DDAC-474B-4925-8F91-8511029171F9}" presName="childPlaceholder"/>
      <dgm:spPr/>
      <dgm:t>
        <a:bodyPr/>
        <a:lstStyle/>
        <a:p/>
      </dgm:t>
    </dgm:pt>
    <dgm:pt modelId="{F7FED22F-9739-49DF-BA58-6F24B4966306}" type="pres">
      <dgm:prSet presAssocID="{DCC8DDAC-474B-4925-8F91-8511029171F9}" presName="circle"/>
      <dgm:spPr/>
      <dgm:t>
        <a:bodyPr/>
        <a:lstStyle/>
        <a:p/>
      </dgm:t>
    </dgm:pt>
    <dgm:pt modelId="{668246DE-417A-4DBA-8A37-C5FAD3B99020}" type="pres">
      <dgm:prSet presAssocID="{DCC8DDAC-474B-4925-8F91-8511029171F9}" presName="quadrant1" presStyleLbl="node1" presStyleCnt="4">
        <dgm:presLayoutVars>
          <dgm:chMax val="1"/>
          <dgm:bulletEnabled val="1"/>
        </dgm:presLayoutVars>
      </dgm:prSet>
      <dgm:spPr/>
      <dgm:t>
        <a:bodyPr/>
        <a:lstStyle/>
        <a:p>
          <a:endParaRPr lang="en-US"/>
        </a:p>
      </dgm:t>
    </dgm:pt>
    <dgm:pt modelId="{AA9CC91C-B0EF-412D-9E8D-54B6FC07A354}" type="pres">
      <dgm:prSet presAssocID="{DCC8DDAC-474B-4925-8F91-8511029171F9}" presName="quadrant2" presStyleLbl="node1" presStyleIdx="1" presStyleCnt="4">
        <dgm:presLayoutVars>
          <dgm:chMax val="1"/>
          <dgm:bulletEnabled val="1"/>
        </dgm:presLayoutVars>
      </dgm:prSet>
      <dgm:spPr/>
      <dgm:t>
        <a:bodyPr/>
        <a:lstStyle/>
        <a:p>
          <a:endParaRPr lang="en-US"/>
        </a:p>
      </dgm:t>
    </dgm:pt>
    <dgm:pt modelId="{99E7BEE8-6530-4FA8-A3F7-40FBDEC4179A}" type="pres">
      <dgm:prSet presAssocID="{DCC8DDAC-474B-4925-8F91-8511029171F9}" presName="quadrant3" presStyleLbl="node1" presStyleIdx="2" presStyleCnt="4">
        <dgm:presLayoutVars>
          <dgm:chMax val="1"/>
          <dgm:bulletEnabled val="1"/>
        </dgm:presLayoutVars>
      </dgm:prSet>
      <dgm:spPr/>
      <dgm:t>
        <a:bodyPr/>
        <a:lstStyle/>
        <a:p>
          <a:endParaRPr lang="en-US"/>
        </a:p>
      </dgm:t>
    </dgm:pt>
    <dgm:pt modelId="{132C0827-4741-4165-9887-F1C82D803626}" type="pres">
      <dgm:prSet presAssocID="{DCC8DDAC-474B-4925-8F91-8511029171F9}" presName="quadrant4" presStyleLbl="node1" presStyleIdx="3" presStyleCnt="4">
        <dgm:presLayoutVars>
          <dgm:chMax val="1"/>
          <dgm:bulletEnabled val="1"/>
        </dgm:presLayoutVars>
      </dgm:prSet>
      <dgm:spPr/>
      <dgm:t>
        <a:bodyPr/>
        <a:lstStyle/>
        <a:p>
          <a:endParaRPr lang="en-US"/>
        </a:p>
      </dgm:t>
    </dgm:pt>
    <dgm:pt modelId="{C0EF30D3-B08E-431E-904D-799C5E208DA7}" type="pres">
      <dgm:prSet presAssocID="{DCC8DDAC-474B-4925-8F91-8511029171F9}" presName="quadrantPlaceholder"/>
      <dgm:spPr/>
      <dgm:t>
        <a:bodyPr/>
        <a:lstStyle/>
        <a:p/>
      </dgm:t>
    </dgm:pt>
    <dgm:pt modelId="{C06A360F-AD97-4239-B519-38AF2B25221B}" type="pres">
      <dgm:prSet presAssocID="{DCC8DDAC-474B-4925-8F91-8511029171F9}" presName="center1" presStyleLbl="fgShp" presStyleCnt="2"/>
      <dgm:spPr/>
      <dgm:t>
        <a:bodyPr/>
        <a:lstStyle/>
        <a:p/>
      </dgm:t>
    </dgm:pt>
    <dgm:pt modelId="{0CB4142E-ECF8-4C46-8A67-CBA00ABE6B19}" type="pres">
      <dgm:prSet presAssocID="{DCC8DDAC-474B-4925-8F91-8511029171F9}" presName="center2" presStyleLbl="fgShp" presStyleIdx="1" presStyleCnt="2"/>
      <dgm:spPr/>
      <dgm:t>
        <a:bodyPr/>
        <a:lstStyle/>
        <a:p/>
      </dgm:t>
    </dgm:pt>
  </dgm:ptLst>
  <dgm:cxnLst>
    <dgm:cxn modelId="{34F69A84-4D2D-4900-A7B5-2EB5C362C2ED}" srcId="{DCC8DDAC-474B-4925-8F91-8511029171F9}" destId="{F7CAC977-12F6-4780-AFE2-AEBC95F3FC6C}" srcOrd="0" destOrd="0" parTransId="{6791D954-CF31-4A1C-89D6-893A38AB6CAA}" sibTransId="{2CD7D8D4-C421-455D-9EF6-6ED530659C54}"/>
    <dgm:cxn modelId="{6E819486-62D1-4FD9-AEAF-4C23EFAB5169}" srcId="{F7CAC977-12F6-4780-AFE2-AEBC95F3FC6C}" destId="{26C6472F-D0F4-4831-98FB-6186EACDACD4}" srcOrd="0" destOrd="0" parTransId="{4116448E-2920-42A4-BD47-C5E12BC45066}" sibTransId="{C9ACB45F-90B6-4B06-AD9C-731D3D50D5FF}"/>
    <dgm:cxn modelId="{742B18D9-D6A5-4069-B8FE-124E46D568B3}" srcId="{F7CAC977-12F6-4780-AFE2-AEBC95F3FC6C}" destId="{A8E27DD5-84AC-4F79-8AB4-75F5BDA897BA}" srcOrd="1" destOrd="0" parTransId="{80E4F6FF-61E9-4EC0-BABE-FA2FA36D22BB}" sibTransId="{A0292660-A658-4283-80E7-3810FD5D35AC}"/>
    <dgm:cxn modelId="{B0C77A24-1B0D-48B9-8D71-65EC290D1507}" srcId="{DCC8DDAC-474B-4925-8F91-8511029171F9}" destId="{3BED98A4-E5E2-4760-8899-AB5F1B7E2323}" srcOrd="1" destOrd="0" parTransId="{18C396BB-7757-4CFB-83E3-901CC6AAD499}" sibTransId="{E1692ECC-34AC-4F27-93F1-07C482D30405}"/>
    <dgm:cxn modelId="{1E9836AC-D80A-4E78-A05C-4727FE12A50B}" srcId="{3BED98A4-E5E2-4760-8899-AB5F1B7E2323}" destId="{455F66A5-2EB4-4D65-A48F-8A1EFDD0AB0A}" srcOrd="0" destOrd="0" parTransId="{5AA3CE9D-2602-4AFA-A499-33FD7A06AF68}" sibTransId="{38B8FDA9-1F6A-496B-A870-E950AF9702FE}"/>
    <dgm:cxn modelId="{775909B2-A86B-4225-B28D-8B604EEC3444}" srcId="{3BED98A4-E5E2-4760-8899-AB5F1B7E2323}" destId="{F39AC3B1-5D5E-4941-964D-FD2C7ABF28DD}" srcOrd="1" destOrd="0" parTransId="{FBB0F9E4-5A91-434D-9217-FBCF0337E21B}" sibTransId="{186A79C8-FAE8-46B0-953A-7D56AEF9F1B0}"/>
    <dgm:cxn modelId="{80BFE387-139E-4EC3-9392-6F3D2DBEDFC7}" srcId="{DCC8DDAC-474B-4925-8F91-8511029171F9}" destId="{F4C28006-EFDF-44D5-BA99-D47A9BD1EB0A}" srcOrd="2" destOrd="0" parTransId="{47EBF7CE-AACC-4557-8E3A-ED673F0E70F0}" sibTransId="{E13FF4EF-D659-48E7-A46C-164907873A4B}"/>
    <dgm:cxn modelId="{E1912319-51EB-4BF3-BDD6-4A255E78143A}" srcId="{F4C28006-EFDF-44D5-BA99-D47A9BD1EB0A}" destId="{DF510E69-2D54-47B0-89F5-85B2F41D0BA8}" srcOrd="0" destOrd="0" parTransId="{DD920BDE-7921-46FC-9065-BFD30A58D9DD}" sibTransId="{716B73E7-97D6-4454-9CBB-38E11DFB25EF}"/>
    <dgm:cxn modelId="{58105A01-6A93-4F78-8DD2-98C08DB2E4CC}" srcId="{DCC8DDAC-474B-4925-8F91-8511029171F9}" destId="{C15C8683-FEA4-4B2A-825C-5BC839F43BA2}" srcOrd="3" destOrd="0" parTransId="{728510D6-7B1C-4914-BE88-5F6F089BDE4E}" sibTransId="{F05ED4A8-61CC-4794-966A-5EBF33C48F29}"/>
    <dgm:cxn modelId="{9E6DB9A4-F319-4AF6-AE04-D0F0B2A85A35}" srcId="{C15C8683-FEA4-4B2A-825C-5BC839F43BA2}" destId="{64B21964-6890-48D3-BC00-0E32DB2054D6}" srcOrd="0" destOrd="0" parTransId="{3C02C632-A248-4F56-BB32-F205E20936FC}" sibTransId="{C2C35AEB-04BB-49A6-9B62-331D3535E997}"/>
    <dgm:cxn modelId="{8F4343A9-4273-48F9-BA66-13393DC5F572}" type="presOf" srcId="{DCC8DDAC-474B-4925-8F91-8511029171F9}" destId="{4CDC1996-CB8B-4C0E-911A-2EAEC7ADE596}" srcOrd="0" destOrd="0" presId="urn:microsoft.com/office/officeart/2005/8/layout/cycle4#1"/>
    <dgm:cxn modelId="{0374DFA1-0D0D-4C5F-9164-4463259D9326}" type="presParOf" srcId="{4CDC1996-CB8B-4C0E-911A-2EAEC7ADE596}" destId="{9208CFA6-A6E2-4088-91D7-6A0E92CC1464}" srcOrd="0" destOrd="0" presId="urn:microsoft.com/office/officeart/2005/8/layout/cycle4#1"/>
    <dgm:cxn modelId="{A2471D9E-EAFE-4CE5-A97B-BA32B5BD84AF}" type="presParOf" srcId="{9208CFA6-A6E2-4088-91D7-6A0E92CC1464}" destId="{BF458570-92F3-459D-B904-9A249736446E}" srcOrd="0" destOrd="0" presId="urn:microsoft.com/office/officeart/2005/8/layout/cycle4#1"/>
    <dgm:cxn modelId="{CF204D4C-C035-49C8-A521-F3B380E4BFB7}" type="presParOf" srcId="{BF458570-92F3-459D-B904-9A249736446E}" destId="{E9C37925-B02B-4A59-9884-3BDDAC31C8CB}" srcOrd="0" destOrd="0" presId="urn:microsoft.com/office/officeart/2005/8/layout/cycle4#1"/>
    <dgm:cxn modelId="{2AA696B6-522C-4FB4-A7CE-C81614C12C3E}" type="presOf" srcId="{26C6472F-D0F4-4831-98FB-6186EACDACD4}" destId="{E9C37925-B02B-4A59-9884-3BDDAC31C8CB}" srcOrd="0" destOrd="0" presId="urn:microsoft.com/office/officeart/2005/8/layout/cycle4#1"/>
    <dgm:cxn modelId="{D11E4834-D9EE-4F4E-99D4-7D269E3BDAA8}" type="presOf" srcId="{A8E27DD5-84AC-4F79-8AB4-75F5BDA897BA}" destId="{E9C37925-B02B-4A59-9884-3BDDAC31C8CB}" srcOrd="0" destOrd="1" presId="urn:microsoft.com/office/officeart/2005/8/layout/cycle4#1"/>
    <dgm:cxn modelId="{D9F0A85F-6195-41CC-9BB7-D824E8C4DAA9}" type="presParOf" srcId="{BF458570-92F3-459D-B904-9A249736446E}" destId="{A18B707E-37AF-46B8-BCEC-9EABD4369B71}" srcOrd="1" destOrd="0" presId="urn:microsoft.com/office/officeart/2005/8/layout/cycle4#1"/>
    <dgm:cxn modelId="{CC62B037-17E2-4C24-BCE2-21C568F6B65D}" type="presOf" srcId="{26C6472F-D0F4-4831-98FB-6186EACDACD4}" destId="{A18B707E-37AF-46B8-BCEC-9EABD4369B71}" srcOrd="1" destOrd="0" presId="urn:microsoft.com/office/officeart/2005/8/layout/cycle4#1"/>
    <dgm:cxn modelId="{036C9BDC-6120-4277-9D95-2B5F68726B3C}" type="presOf" srcId="{A8E27DD5-84AC-4F79-8AB4-75F5BDA897BA}" destId="{A18B707E-37AF-46B8-BCEC-9EABD4369B71}" srcOrd="1" destOrd="1" presId="urn:microsoft.com/office/officeart/2005/8/layout/cycle4#1"/>
    <dgm:cxn modelId="{E377573C-3A2B-48E6-B2BD-CD4512D6E200}" type="presParOf" srcId="{9208CFA6-A6E2-4088-91D7-6A0E92CC1464}" destId="{74E7BA5B-38B4-4157-9CE4-7E15D11BCC54}" srcOrd="1" destOrd="0" presId="urn:microsoft.com/office/officeart/2005/8/layout/cycle4#1"/>
    <dgm:cxn modelId="{8C55AA3E-7E4C-4461-9E42-1CD5C8F46810}" type="presParOf" srcId="{74E7BA5B-38B4-4157-9CE4-7E15D11BCC54}" destId="{C81891AF-97BF-4BC0-B6BB-621E1BE1BD7B}" srcOrd="0" destOrd="0" presId="urn:microsoft.com/office/officeart/2005/8/layout/cycle4#1"/>
    <dgm:cxn modelId="{FE8FF854-B07D-49CD-AA27-D011621AECAB}" type="presOf" srcId="{455F66A5-2EB4-4D65-A48F-8A1EFDD0AB0A}" destId="{C81891AF-97BF-4BC0-B6BB-621E1BE1BD7B}" srcOrd="0" destOrd="0" presId="urn:microsoft.com/office/officeart/2005/8/layout/cycle4#1"/>
    <dgm:cxn modelId="{AACD5304-1433-46E0-8DA4-3AD904FE8641}" type="presOf" srcId="{F39AC3B1-5D5E-4941-964D-FD2C7ABF28DD}" destId="{C81891AF-97BF-4BC0-B6BB-621E1BE1BD7B}" srcOrd="0" destOrd="1" presId="urn:microsoft.com/office/officeart/2005/8/layout/cycle4#1"/>
    <dgm:cxn modelId="{0D534F2D-4D31-4AAF-8583-B4DA2D250E84}" type="presParOf" srcId="{74E7BA5B-38B4-4157-9CE4-7E15D11BCC54}" destId="{91667B1A-30FA-4C6E-8FAB-173E37BB53FE}" srcOrd="1" destOrd="0" presId="urn:microsoft.com/office/officeart/2005/8/layout/cycle4#1"/>
    <dgm:cxn modelId="{69B4114D-0BE0-4907-9F10-BD8CA7CD6E0F}" type="presOf" srcId="{455F66A5-2EB4-4D65-A48F-8A1EFDD0AB0A}" destId="{91667B1A-30FA-4C6E-8FAB-173E37BB53FE}" srcOrd="1" destOrd="0" presId="urn:microsoft.com/office/officeart/2005/8/layout/cycle4#1"/>
    <dgm:cxn modelId="{0C5ABF22-A15C-4A90-A76D-EA40FF682B8F}" type="presOf" srcId="{F39AC3B1-5D5E-4941-964D-FD2C7ABF28DD}" destId="{91667B1A-30FA-4C6E-8FAB-173E37BB53FE}" srcOrd="1" destOrd="1" presId="urn:microsoft.com/office/officeart/2005/8/layout/cycle4#1"/>
    <dgm:cxn modelId="{B7EBECA8-04BC-49E7-BA10-2D6F0A5D31AA}" type="presParOf" srcId="{9208CFA6-A6E2-4088-91D7-6A0E92CC1464}" destId="{C9B150C3-C3FE-4184-8596-6C28D583B332}" srcOrd="2" destOrd="0" presId="urn:microsoft.com/office/officeart/2005/8/layout/cycle4#1"/>
    <dgm:cxn modelId="{6FB9C2AD-BF43-4775-98DD-AE4FDB5E3B12}" type="presParOf" srcId="{C9B150C3-C3FE-4184-8596-6C28D583B332}" destId="{A52917C3-53E1-436F-85CB-E450ED9DF177}" srcOrd="0" destOrd="0" presId="urn:microsoft.com/office/officeart/2005/8/layout/cycle4#1"/>
    <dgm:cxn modelId="{7980C31C-8D1E-49DC-9D93-807F6C58A51E}" type="presOf" srcId="{DF510E69-2D54-47B0-89F5-85B2F41D0BA8}" destId="{A52917C3-53E1-436F-85CB-E450ED9DF177}" srcOrd="0" destOrd="0" presId="urn:microsoft.com/office/officeart/2005/8/layout/cycle4#1"/>
    <dgm:cxn modelId="{15EED3C2-2B08-4C67-82BD-4D1CAB90A4D4}" type="presParOf" srcId="{C9B150C3-C3FE-4184-8596-6C28D583B332}" destId="{DE275E77-1385-4113-9B6C-00DFCB5E0571}" srcOrd="1" destOrd="0" presId="urn:microsoft.com/office/officeart/2005/8/layout/cycle4#1"/>
    <dgm:cxn modelId="{98A961F6-1C53-413C-A1F7-EA87D82F6D1B}" type="presOf" srcId="{DF510E69-2D54-47B0-89F5-85B2F41D0BA8}" destId="{DE275E77-1385-4113-9B6C-00DFCB5E0571}" srcOrd="1" destOrd="0" presId="urn:microsoft.com/office/officeart/2005/8/layout/cycle4#1"/>
    <dgm:cxn modelId="{BB152E2E-317A-4811-AD2D-08A897ECE685}" type="presParOf" srcId="{9208CFA6-A6E2-4088-91D7-6A0E92CC1464}" destId="{31273802-9EBF-49B3-A8F2-4CA0018E84A2}" srcOrd="3" destOrd="0" presId="urn:microsoft.com/office/officeart/2005/8/layout/cycle4#1"/>
    <dgm:cxn modelId="{32A50D33-3493-4034-95B7-8EDD21AFE147}" type="presParOf" srcId="{31273802-9EBF-49B3-A8F2-4CA0018E84A2}" destId="{5B39382B-F7AA-4321-AF43-A35D5EBCB002}" srcOrd="0" destOrd="0" presId="urn:microsoft.com/office/officeart/2005/8/layout/cycle4#1"/>
    <dgm:cxn modelId="{0AEDF628-DD1A-4256-ACAA-66E0C89A806F}" type="presOf" srcId="{64B21964-6890-48D3-BC00-0E32DB2054D6}" destId="{5B39382B-F7AA-4321-AF43-A35D5EBCB002}" srcOrd="0" destOrd="0" presId="urn:microsoft.com/office/officeart/2005/8/layout/cycle4#1"/>
    <dgm:cxn modelId="{7CD6AF44-1976-4E9E-843C-158BFB1C6742}" type="presParOf" srcId="{31273802-9EBF-49B3-A8F2-4CA0018E84A2}" destId="{71EBC5D3-8479-4E0B-80E2-F0751B556FB0}" srcOrd="1" destOrd="0" presId="urn:microsoft.com/office/officeart/2005/8/layout/cycle4#1"/>
    <dgm:cxn modelId="{B898C247-AA25-4566-B550-793FFE3D01CB}" type="presOf" srcId="{64B21964-6890-48D3-BC00-0E32DB2054D6}" destId="{71EBC5D3-8479-4E0B-80E2-F0751B556FB0}" srcOrd="1" destOrd="0" presId="urn:microsoft.com/office/officeart/2005/8/layout/cycle4#1"/>
    <dgm:cxn modelId="{C1DC9353-112E-4578-A839-91690C72CDEE}" type="presParOf" srcId="{9208CFA6-A6E2-4088-91D7-6A0E92CC1464}" destId="{6145DD89-70E1-4BE7-9A96-05AB4EA3D955}" srcOrd="4" destOrd="0" presId="urn:microsoft.com/office/officeart/2005/8/layout/cycle4#1"/>
    <dgm:cxn modelId="{B07014DA-D3AE-4187-9745-38693831A4EE}" type="presParOf" srcId="{4CDC1996-CB8B-4C0E-911A-2EAEC7ADE596}" destId="{F7FED22F-9739-49DF-BA58-6F24B4966306}" srcOrd="1" destOrd="0" presId="urn:microsoft.com/office/officeart/2005/8/layout/cycle4#1"/>
    <dgm:cxn modelId="{A0162AA3-D2F5-4A6B-9AAF-F411A3593C5B}" type="presParOf" srcId="{F7FED22F-9739-49DF-BA58-6F24B4966306}" destId="{668246DE-417A-4DBA-8A37-C5FAD3B99020}" srcOrd="0" destOrd="0" presId="urn:microsoft.com/office/officeart/2005/8/layout/cycle4#1"/>
    <dgm:cxn modelId="{E3BFA13C-BA77-4357-B870-A3C385E641DB}" type="presOf" srcId="{F7CAC977-12F6-4780-AFE2-AEBC95F3FC6C}" destId="{668246DE-417A-4DBA-8A37-C5FAD3B99020}" srcOrd="0" destOrd="0" presId="urn:microsoft.com/office/officeart/2005/8/layout/cycle4#1"/>
    <dgm:cxn modelId="{26805FD9-968D-49C5-BF6E-023717D7BE09}" type="presParOf" srcId="{F7FED22F-9739-49DF-BA58-6F24B4966306}" destId="{AA9CC91C-B0EF-412D-9E8D-54B6FC07A354}" srcOrd="1" destOrd="0" presId="urn:microsoft.com/office/officeart/2005/8/layout/cycle4#1"/>
    <dgm:cxn modelId="{0B345BE0-CCD4-46C3-A23B-178EF97CA39A}" type="presOf" srcId="{3BED98A4-E5E2-4760-8899-AB5F1B7E2323}" destId="{AA9CC91C-B0EF-412D-9E8D-54B6FC07A354}" srcOrd="0" destOrd="0" presId="urn:microsoft.com/office/officeart/2005/8/layout/cycle4#1"/>
    <dgm:cxn modelId="{4A2ED499-C31F-48E3-8131-2651D09A254D}" type="presParOf" srcId="{F7FED22F-9739-49DF-BA58-6F24B4966306}" destId="{99E7BEE8-6530-4FA8-A3F7-40FBDEC4179A}" srcOrd="2" destOrd="0" presId="urn:microsoft.com/office/officeart/2005/8/layout/cycle4#1"/>
    <dgm:cxn modelId="{1308BE8F-A6DA-48AF-8D73-6C843483B721}" type="presOf" srcId="{F4C28006-EFDF-44D5-BA99-D47A9BD1EB0A}" destId="{99E7BEE8-6530-4FA8-A3F7-40FBDEC4179A}" srcOrd="0" destOrd="0" presId="urn:microsoft.com/office/officeart/2005/8/layout/cycle4#1"/>
    <dgm:cxn modelId="{0C3A1A83-93D8-439E-8134-D0037DE815D8}" type="presParOf" srcId="{F7FED22F-9739-49DF-BA58-6F24B4966306}" destId="{132C0827-4741-4165-9887-F1C82D803626}" srcOrd="3" destOrd="0" presId="urn:microsoft.com/office/officeart/2005/8/layout/cycle4#1"/>
    <dgm:cxn modelId="{337ACAF7-566B-4603-99FD-CFC35C0D40A1}" type="presOf" srcId="{C15C8683-FEA4-4B2A-825C-5BC839F43BA2}" destId="{132C0827-4741-4165-9887-F1C82D803626}" srcOrd="0" destOrd="0" presId="urn:microsoft.com/office/officeart/2005/8/layout/cycle4#1"/>
    <dgm:cxn modelId="{A8D912B8-F46D-404E-A61F-EF66870964DB}" type="presParOf" srcId="{F7FED22F-9739-49DF-BA58-6F24B4966306}" destId="{C0EF30D3-B08E-431E-904D-799C5E208DA7}" srcOrd="4" destOrd="0" presId="urn:microsoft.com/office/officeart/2005/8/layout/cycle4#1"/>
    <dgm:cxn modelId="{95072D4F-A68E-4E76-ABCC-232A7F741CF8}" type="presParOf" srcId="{4CDC1996-CB8B-4C0E-911A-2EAEC7ADE596}" destId="{C06A360F-AD97-4239-B519-38AF2B25221B}" srcOrd="2" destOrd="0" presId="urn:microsoft.com/office/officeart/2005/8/layout/cycle4#1"/>
    <dgm:cxn modelId="{F6C9C7F7-6CB4-4BA9-A3E3-EA25872C87B9}" type="presParOf" srcId="{4CDC1996-CB8B-4C0E-911A-2EAEC7ADE596}" destId="{0CB4142E-ECF8-4C46-8A67-CBA00ABE6B19}" srcOrd="3" destOrd="0" presId="urn:microsoft.com/office/officeart/2005/8/layout/cycle4#1"/>
  </dgm:cxnLst>
  <dgm:bg>
    <a:noFill/>
  </dgm:bg>
  <dgm:whole/>
  <dgm:extLst>
    <a:ext uri="http://schemas.microsoft.com/office/drawing/2008/diagram">
      <dsp:dataModelExt xmlns:dsp="http://schemas.microsoft.com/office/drawing/2008/diagram" relId="rId3" minVer="http://schemas.openxmlformats.org/drawingml/2006/main"/>
    </a:ext>
  </dgm:extLst>
</dgm:dataModel>
</file>

<file path=ppt/diagrams/drawing1.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41990" name=""/>
      <dsp:cNvGrpSpPr/>
    </dsp:nvGrpSpPr>
    <dsp:grpSpPr/>
    <dsp:sp modelId="{A52917C3-53E1-436F-85CB-E450ED9DF177}">
      <dsp:nvSpPr>
        <dsp:cNvPr id="41991" name=""/>
        <dsp:cNvSpPr/>
      </dsp:nvSpPr>
      <dsp:spPr>
        <a:xfrm>
          <a:off x="4172493" y="3153003"/>
          <a:ext cx="2290564" cy="1483766"/>
        </a:xfrm>
        <a:prstGeom prst="roundRect">
          <a:avLst>
            <a:gd name="adj" fmla="val 10000"/>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solidFill>
                <a:sysClr val="windowText" lastClr="000000"/>
              </a:solidFill>
            </a:rPr>
            <a:t>Analyze</a:t>
          </a:r>
        </a:p>
      </dsp:txBody>
      <dsp:txXfrm>
        <a:off x="4892256" y="3556539"/>
        <a:ext cx="1538207" cy="1047636"/>
      </dsp:txXfrm>
    </dsp:sp>
    <dsp:sp modelId="{5B39382B-F7AA-4321-AF43-A35D5EBCB002}">
      <dsp:nvSpPr>
        <dsp:cNvPr id="41992" name=""/>
        <dsp:cNvSpPr/>
      </dsp:nvSpPr>
      <dsp:spPr>
        <a:xfrm>
          <a:off x="435256" y="3153003"/>
          <a:ext cx="2290564" cy="1483766"/>
        </a:xfrm>
        <a:prstGeom prst="roundRect">
          <a:avLst>
            <a:gd name="adj" fmla="val 10000"/>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r>
            <a:rPr lang="en-US" sz="2300" kern="1200">
              <a:solidFill>
                <a:sysClr val="windowText" lastClr="000000"/>
              </a:solidFill>
            </a:rPr>
            <a:t>Improve</a:t>
          </a:r>
        </a:p>
      </dsp:txBody>
      <dsp:txXfrm>
        <a:off x="467850" y="3556539"/>
        <a:ext cx="1538207" cy="1047636"/>
      </dsp:txXfrm>
    </dsp:sp>
    <dsp:sp modelId="{C81891AF-97BF-4BC0-B6BB-621E1BE1BD7B}">
      <dsp:nvSpPr>
        <dsp:cNvPr id="41993" name=""/>
        <dsp:cNvSpPr/>
      </dsp:nvSpPr>
      <dsp:spPr>
        <a:xfrm>
          <a:off x="4172493" y="0"/>
          <a:ext cx="2290564" cy="1483766"/>
        </a:xfrm>
        <a:prstGeom prst="roundRect">
          <a:avLst>
            <a:gd name="adj" fmla="val 10000"/>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endParaRPr lang="en-US" sz="2300" kern="1200">
            <a:solidFill>
              <a:sysClr val="windowText" lastClr="000000"/>
            </a:solidFill>
          </a:endParaRPr>
        </a:p>
        <a:p>
          <a:pPr marL="228600" lvl="1" indent="-228600" algn="l" defTabSz="1022350">
            <a:lnSpc>
              <a:spcPct val="90000"/>
            </a:lnSpc>
            <a:spcBef>
              <a:spcPct val="0"/>
            </a:spcBef>
            <a:spcAft>
              <a:spcPct val="15000"/>
            </a:spcAft>
            <a:buChar char="••"/>
          </a:pPr>
          <a:r>
            <a:rPr lang="en-US" sz="2300" kern="1200">
              <a:solidFill>
                <a:sysClr val="windowText" lastClr="000000"/>
              </a:solidFill>
            </a:rPr>
            <a:t>Measure</a:t>
          </a:r>
        </a:p>
      </dsp:txBody>
      <dsp:txXfrm>
        <a:off x="4892256" y="32594"/>
        <a:ext cx="1538207" cy="1047636"/>
      </dsp:txXfrm>
    </dsp:sp>
    <dsp:sp modelId="{E9C37925-B02B-4A59-9884-3BDDAC31C8CB}">
      <dsp:nvSpPr>
        <dsp:cNvPr id="41994" name=""/>
        <dsp:cNvSpPr/>
      </dsp:nvSpPr>
      <dsp:spPr>
        <a:xfrm>
          <a:off x="435256" y="0"/>
          <a:ext cx="2290564" cy="1483766"/>
        </a:xfrm>
        <a:prstGeom prst="roundRect">
          <a:avLst>
            <a:gd name="adj" fmla="val 10000"/>
          </a:avLst>
        </a:prstGeom>
        <a:solidFill>
          <a:schemeClr val="bg1">
            <a:lumMod val="95000"/>
          </a:schemeClr>
        </a:solidFill>
        <a:ln w="25400" cap="flat" cmpd="sng" algn="ctr">
          <a:solidFill>
            <a:schemeClr val="tx1"/>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4300" tIns="114300" rIns="114300" bIns="114300" numCol="1" spcCol="1270" anchor="t" anchorCtr="0">
          <a:noAutofit/>
        </a:bodyPr>
        <a:lstStyle/>
        <a:p>
          <a:pPr marL="228600" lvl="1" indent="-228600" algn="l" defTabSz="1022350">
            <a:lnSpc>
              <a:spcPct val="90000"/>
            </a:lnSpc>
            <a:spcBef>
              <a:spcPct val="0"/>
            </a:spcBef>
            <a:spcAft>
              <a:spcPct val="15000"/>
            </a:spcAft>
            <a:buChar char="••"/>
          </a:pPr>
          <a:endParaRPr lang="en-US" sz="2300" kern="1200">
            <a:solidFill>
              <a:sysClr val="windowText" lastClr="000000"/>
            </a:solidFill>
          </a:endParaRPr>
        </a:p>
        <a:p>
          <a:pPr marL="228600" lvl="1" indent="-228600" algn="l" defTabSz="1022350">
            <a:lnSpc>
              <a:spcPct val="90000"/>
            </a:lnSpc>
            <a:spcBef>
              <a:spcPct val="0"/>
            </a:spcBef>
            <a:spcAft>
              <a:spcPct val="15000"/>
            </a:spcAft>
            <a:buChar char="••"/>
          </a:pPr>
          <a:r>
            <a:rPr lang="en-US" sz="2300" kern="1200">
              <a:solidFill>
                <a:sysClr val="windowText" lastClr="000000"/>
              </a:solidFill>
            </a:rPr>
            <a:t>Define</a:t>
          </a:r>
        </a:p>
      </dsp:txBody>
      <dsp:txXfrm>
        <a:off x="467850" y="32594"/>
        <a:ext cx="1538207" cy="1047636"/>
      </dsp:txXfrm>
    </dsp:sp>
    <dsp:sp modelId="{668246DE-417A-4DBA-8A37-C5FAD3B99020}">
      <dsp:nvSpPr>
        <dsp:cNvPr id="41995" name=""/>
        <dsp:cNvSpPr/>
      </dsp:nvSpPr>
      <dsp:spPr>
        <a:xfrm>
          <a:off x="1395068" y="264295"/>
          <a:ext cx="2007721" cy="2007721"/>
        </a:xfrm>
        <a:prstGeom prst="pieWedge">
          <a:avLst/>
        </a:prstGeom>
        <a:solidFill>
          <a:schemeClr val="bg1">
            <a:lumMod val="95000"/>
          </a:schemeClr>
        </a:solidFill>
        <a:ln w="25400" cap="flat" cmpd="sng" algn="ctr">
          <a:solidFill>
            <a:schemeClr val="tx1"/>
          </a:solidFill>
          <a:prstDash val="solid"/>
        </a:ln>
        <a:effectLst/>
        <a:scene3d>
          <a:camera prst="orthographicFront"/>
          <a:lightRig rig="flat" dir="t"/>
        </a:scene3d>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a:solidFill>
                <a:sysClr val="windowText" lastClr="000000"/>
              </a:solidFill>
            </a:rPr>
            <a:t>Identify pertinent DQ dimensions</a:t>
          </a:r>
        </a:p>
      </dsp:txBody>
      <dsp:txXfrm>
        <a:off x="1983116" y="852343"/>
        <a:ext cx="1419673" cy="1419673"/>
      </dsp:txXfrm>
    </dsp:sp>
    <dsp:sp modelId="{AA9CC91C-B0EF-412D-9E8D-54B6FC07A354}">
      <dsp:nvSpPr>
        <dsp:cNvPr id="41996" name=""/>
        <dsp:cNvSpPr/>
      </dsp:nvSpPr>
      <dsp:spPr>
        <a:xfrm rot="5400000">
          <a:off x="3495525" y="264295"/>
          <a:ext cx="2007721" cy="2007721"/>
        </a:xfrm>
        <a:prstGeom prst="pieWedge">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78232" tIns="78232" rIns="78232" bIns="78232" numCol="1" spcCol="1270" anchor="ctr" anchorCtr="0">
          <a:noAutofit/>
        </a:bodyPr>
        <a:lstStyle/>
        <a:p>
          <a:pPr lvl="0" algn="l" defTabSz="488950">
            <a:lnSpc>
              <a:spcPct val="90000"/>
            </a:lnSpc>
            <a:spcBef>
              <a:spcPct val="0"/>
            </a:spcBef>
            <a:spcAft>
              <a:spcPct val="35000"/>
            </a:spcAft>
          </a:pPr>
          <a:endParaRPr lang="en-US" sz="1100" kern="1200">
            <a:solidFill>
              <a:sysClr val="windowText" lastClr="000000"/>
            </a:solidFill>
          </a:endParaRPr>
        </a:p>
        <a:p>
          <a:pPr lvl="0" algn="ctr" defTabSz="488950">
            <a:lnSpc>
              <a:spcPct val="90000"/>
            </a:lnSpc>
            <a:spcBef>
              <a:spcPct val="0"/>
            </a:spcBef>
            <a:spcAft>
              <a:spcPct val="35000"/>
            </a:spcAft>
          </a:pPr>
          <a:r>
            <a:rPr lang="en-US" sz="1800" kern="1200">
              <a:solidFill>
                <a:sysClr val="windowText" lastClr="000000"/>
              </a:solidFill>
            </a:rPr>
            <a:t>Assess DQ level along DQ dimensions</a:t>
          </a:r>
          <a:br>
            <a:rPr lang="en-US" sz="1800" kern="1200">
              <a:solidFill>
                <a:sysClr val="windowText" lastClr="000000"/>
              </a:solidFill>
            </a:rPr>
          </a:br>
          <a:endParaRPr lang="en-US" sz="1800" kern="1200">
            <a:solidFill>
              <a:sysClr val="windowText" lastClr="000000"/>
            </a:solidFill>
          </a:endParaRPr>
        </a:p>
      </dsp:txBody>
      <dsp:txXfrm rot="-5400000">
        <a:off x="3495525" y="852343"/>
        <a:ext cx="1419673" cy="1419673"/>
      </dsp:txXfrm>
    </dsp:sp>
    <dsp:sp modelId="{99E7BEE8-6530-4FA8-A3F7-40FBDEC4179A}">
      <dsp:nvSpPr>
        <dsp:cNvPr id="41997" name=""/>
        <dsp:cNvSpPr/>
      </dsp:nvSpPr>
      <dsp:spPr>
        <a:xfrm rot="10800000">
          <a:off x="3495525" y="2364752"/>
          <a:ext cx="2007721" cy="2007721"/>
        </a:xfrm>
        <a:prstGeom prst="pieWedge">
          <a:avLst/>
        </a:prstGeom>
        <a:solidFill>
          <a:schemeClr val="bg1">
            <a:lumMod val="95000"/>
          </a:schemeClr>
        </a:solidFill>
        <a:ln w="9525" cap="flat" cmpd="sng" algn="ctr">
          <a:solidFill>
            <a:schemeClr val="tx1"/>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3"/>
        </a:lnRef>
        <a:fillRef idx="2">
          <a:schemeClr val="accent3"/>
        </a:fillRef>
        <a:effectRef idx="1">
          <a:schemeClr val="accent3"/>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a:solidFill>
                <a:sysClr val="windowText" lastClr="000000"/>
              </a:solidFill>
            </a:rPr>
            <a:t>        </a:t>
          </a:r>
        </a:p>
        <a:p>
          <a:pPr lvl="0" algn="ctr" defTabSz="533400">
            <a:lnSpc>
              <a:spcPct val="90000"/>
            </a:lnSpc>
            <a:spcBef>
              <a:spcPct val="0"/>
            </a:spcBef>
            <a:spcAft>
              <a:spcPct val="35000"/>
            </a:spcAft>
          </a:pPr>
          <a:r>
            <a:rPr lang="en-US" sz="1800" kern="1200">
              <a:solidFill>
                <a:sysClr val="windowText" lastClr="000000"/>
              </a:solidFill>
            </a:rPr>
            <a:t>Investigate DQ problems and analyze root causes</a:t>
          </a:r>
        </a:p>
      </dsp:txBody>
      <dsp:txXfrm rot="10800000">
        <a:off x="3495525" y="2364752"/>
        <a:ext cx="1419673" cy="1419673"/>
      </dsp:txXfrm>
    </dsp:sp>
    <dsp:sp modelId="{132C0827-4741-4165-9887-F1C82D803626}">
      <dsp:nvSpPr>
        <dsp:cNvPr id="41998" name=""/>
        <dsp:cNvSpPr/>
      </dsp:nvSpPr>
      <dsp:spPr>
        <a:xfrm rot="16200000">
          <a:off x="1395068" y="2364752"/>
          <a:ext cx="2007721" cy="2007721"/>
        </a:xfrm>
        <a:prstGeom prst="pieWedge">
          <a:avLst/>
        </a:prstGeom>
        <a:solidFill>
          <a:schemeClr val="bg1">
            <a:lumMod val="95000"/>
          </a:schemeClr>
        </a:solidFill>
        <a:ln>
          <a:solidFill>
            <a:schemeClr val="tx1"/>
          </a:solid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endParaRPr lang="en-US" sz="1100" kern="1200">
            <a:solidFill>
              <a:sysClr val="windowText" lastClr="000000"/>
            </a:solidFill>
          </a:endParaRPr>
        </a:p>
        <a:p>
          <a:pPr lvl="0" algn="ctr" defTabSz="488950">
            <a:lnSpc>
              <a:spcPct val="90000"/>
            </a:lnSpc>
            <a:spcBef>
              <a:spcPct val="0"/>
            </a:spcBef>
            <a:spcAft>
              <a:spcPct val="35000"/>
            </a:spcAft>
          </a:pPr>
          <a:r>
            <a:rPr lang="en-US" sz="1800" kern="1200">
              <a:solidFill>
                <a:sysClr val="windowText" lastClr="000000"/>
              </a:solidFill>
            </a:rPr>
            <a:t>Present improvement actions</a:t>
          </a:r>
        </a:p>
      </dsp:txBody>
      <dsp:txXfrm rot="5400000">
        <a:off x="1983116" y="2364752"/>
        <a:ext cx="1419673" cy="1419673"/>
      </dsp:txXfrm>
    </dsp:sp>
    <dsp:sp modelId="{C06A360F-AD97-4239-B519-38AF2B25221B}">
      <dsp:nvSpPr>
        <dsp:cNvPr id="41999" name=""/>
        <dsp:cNvSpPr/>
      </dsp:nvSpPr>
      <dsp:spPr>
        <a:xfrm>
          <a:off x="3102558" y="1901075"/>
          <a:ext cx="693197" cy="602780"/>
        </a:xfrm>
        <a:prstGeom prst="circularArrow">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a:lstStyle/>
        <a:p/>
      </dsp:txBody>
    </dsp:sp>
    <dsp:sp modelId="{0CB4142E-ECF8-4C46-8A67-CBA00ABE6B19}">
      <dsp:nvSpPr>
        <dsp:cNvPr id="42000" name=""/>
        <dsp:cNvSpPr/>
      </dsp:nvSpPr>
      <dsp:spPr>
        <a:xfrm rot="10800000">
          <a:off x="3102558" y="2132914"/>
          <a:ext cx="693197" cy="602780"/>
        </a:xfrm>
        <a:prstGeom prst="circularArrow">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a:lstStyle/>
        <a:p/>
      </dsp:txBody>
    </dsp:sp>
  </dsp:spTree>
</dsp:drawing>
</file>

<file path=ppt/diagrams/layout1.xml><?xml version="1.0" encoding="utf-8"?>
<dgm:layoutDef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dgm="http://schemas.openxmlformats.org/drawingml/2006/diagram"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dgm:ruleLst>
                </dgm:layoutNode>
              </dgm:layoutNode>
            </dgm:if>
            <dgm:else name="Name28"/>
          </dgm:choose>
          <dgm:layoutNode name="childPlaceholder">
            <dgm:alg type="sp"/>
            <dgm:shape r:blip="">
              <dgm:adjLst/>
            </dgm:shape>
            <dgm:presOf/>
            <dgm:constrLst/>
            <dgm:ruleLst/>
          </dgm:layoutNode>
        </dgm:layoutNode>
        <dgm:layoutNode name="circle">
          <dgm:alg type="composite">
            <dgm:param type="ar" val="1"/>
          </dgm:alg>
          <dgm:shape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type="pieWedge" r:blip="">
                  <dgm:adjLst/>
                </dgm:shape>
              </dgm:if>
              <dgm:else name="Name34">
                <dgm:shape rot="90" type="pieWedge" r:blip="">
                  <dgm:adjLst/>
                </dgm:shape>
              </dgm:else>
            </dgm:choose>
            <dgm:presOf axis="ch" ptType="node" cnt="1"/>
            <dgm:constrLst/>
            <dgm:ruleLst>
              <dgm:rule type="primFontSz" val="5"/>
            </dgm:ruleLst>
          </dgm:layoutNode>
          <dgm:layoutNode name="quadrant2" styleLbl="node1">
            <dgm:varLst>
              <dgm:chMax val="1"/>
              <dgm:bulletEnabled val="1"/>
            </dgm:varLst>
            <dgm:alg type="tx"/>
            <dgm:choose name="Name35">
              <dgm:if name="Name36" func="var" arg="dir" op="equ" val="norm">
                <dgm:shape rot="90" type="pieWedge" r:blip="">
                  <dgm:adjLst/>
                </dgm:shape>
              </dgm:if>
              <dgm:else name="Name37">
                <dgm:shape type="pieWedge" r:blip="">
                  <dgm:adjLst/>
                </dgm:shape>
              </dgm:else>
            </dgm:choose>
            <dgm:presOf axis="ch" ptType="node" st="2" cnt="1"/>
            <dgm:constrLst/>
            <dgm:ruleLst>
              <dgm:rule type="primFontSz" val="5"/>
            </dgm:ruleLst>
          </dgm:layoutNode>
          <dgm:layoutNode name="quadrant3" styleLbl="node1">
            <dgm:varLst>
              <dgm:chMax val="1"/>
              <dgm:bulletEnabled val="1"/>
            </dgm:varLst>
            <dgm:alg type="tx"/>
            <dgm:choose name="Name38">
              <dgm:if name="Name39" func="var" arg="dir" op="equ" val="norm">
                <dgm:shape rot="180" type="pieWedge" r:blip="">
                  <dgm:adjLst/>
                </dgm:shape>
              </dgm:if>
              <dgm:else name="Name40">
                <dgm:shape rot="270" type="pieWedge" r:blip="">
                  <dgm:adjLst/>
                </dgm:shape>
              </dgm:else>
            </dgm:choose>
            <dgm:presOf axis="ch" ptType="node" st="3" cnt="1"/>
            <dgm:constrLst/>
            <dgm:ruleLst>
              <dgm:rule type="primFontSz" val="5"/>
            </dgm:ruleLst>
          </dgm:layoutNode>
          <dgm:layoutNode name="quadrant4" styleLbl="node1">
            <dgm:varLst>
              <dgm:chMax val="1"/>
              <dgm:bulletEnabled val="1"/>
            </dgm:varLst>
            <dgm:alg type="tx"/>
            <dgm:choose name="Name41">
              <dgm:if name="Name42" func="var" arg="dir" op="equ" val="norm">
                <dgm:shape rot="270" type="pieWedge" r:blip="">
                  <dgm:adjLst/>
                </dgm:shape>
              </dgm:if>
              <dgm:else name="Name43">
                <dgm:shape rot="180" type="pieWedge" r:blip="">
                  <dgm:adjLst/>
                </dgm:shape>
              </dgm:else>
            </dgm:choose>
            <dgm:presOf axis="ch" ptType="node" st="4" cnt="1"/>
            <dgm:constrLst/>
            <dgm:ruleLst>
              <dgm:rule type="primFontSz" val="5"/>
            </dgm:ruleLst>
          </dgm:layoutNode>
          <dgm:layoutNode name="quadrantPlaceholder">
            <dgm:alg type="sp"/>
            <dgm:shape r:blip="">
              <dgm:adjLst/>
            </dgm:shape>
            <dgm:presOf/>
            <dgm:constrLst/>
            <dgm:ruleLst/>
          </dgm:layoutNode>
        </dgm:layoutNode>
        <dgm:layoutNode name="center1" styleLbl="fgShp">
          <dgm:alg type="sp"/>
          <dgm:choose name="Name44">
            <dgm:if name="Name45" func="var" arg="dir" op="equ" val="norm">
              <dgm:shape type="circularArrow" r:blip="" zOrderOff="16">
                <dgm:adjLst/>
              </dgm:shape>
            </dgm:if>
            <dgm:else name="Name46">
              <dgm:shape rot="180" type="leftCircularArrow" r:blip="" zOrderOff="16">
                <dgm:adjLst/>
              </dgm:shape>
            </dgm:else>
          </dgm:choose>
          <dgm:presOf/>
          <dgm:constrLst/>
          <dgm:ruleLst/>
        </dgm:layoutNode>
        <dgm:layoutNode name="center2" styleLbl="fgShp">
          <dgm:alg type="sp"/>
          <dgm:choose name="Name47">
            <dgm:if name="Name48" func="var" arg="dir" op="equ" val="norm">
              <dgm:shape rot="180" type="circularArrow" r:blip="" zOrderOff="16">
                <dgm:adjLst/>
              </dgm:shape>
            </dgm:if>
            <dgm:else name="Name49">
              <dgm:shape type="leftCircularArrow" r:blip="" zOrderOff="16">
                <dgm:adjLst/>
              </dgm:shape>
            </dgm:else>
          </dgm:choose>
          <dgm:presOf/>
          <dgm:constrLst/>
          <dgm:ruleLst/>
        </dgm:layoutNode>
      </dgm:if>
      <dgm:else name="Name50"/>
    </dgm:choose>
  </dgm:layoutNode>
</dgm:layoutDef>
</file>

<file path=ppt/diagrams/quickStyle1.xml><?xml version="1.0" encoding="utf-8"?>
<dgm:styleDef xmlns:a="http://schemas.openxmlformats.org/drawingml/2006/main" xmlns:dgm="http://schemas.openxmlformats.org/drawingml/2006/diagram"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&#65279;<?xml version="1.0" encoding="utf-8" standalone="yes"?><Relationships xmlns="http://schemas.openxmlformats.org/package/2006/relationships"><Relationship Id="rId1" Type="http://schemas.openxmlformats.org/officeDocument/2006/relationships/image" Target="../media/image1.emf" /></Relationships>
</file>

<file path=ppt/drawings/_rels/vmlDrawing2.vml.rels>&#65279;<?xml version="1.0" encoding="utf-8" standalone="yes"?><Relationships xmlns="http://schemas.openxmlformats.org/package/2006/relationships"><Relationship Id="rId1" Type="http://schemas.openxmlformats.org/officeDocument/2006/relationships/image" Target="../media/image22.wmf" /></Relationships>
</file>

<file path=ppt/drawings/_rels/vmlDrawing3.vml.rels>&#65279;<?xml version="1.0" encoding="utf-8" standalone="yes"?><Relationships xmlns="http://schemas.openxmlformats.org/package/2006/relationships"><Relationship Id="rId1" Type="http://schemas.openxmlformats.org/officeDocument/2006/relationships/image" Target="../media/image43.w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chemeClr val="bg1"/>
        </a:solidFill>
      </p:bgPr>
    </p:bg>
    <p:spTree>
      <p:nvGrpSpPr>
        <p:cNvPr id="1" name=""/>
        <p:cNvGrpSpPr/>
        <p:nvPr/>
      </p:nvGrpSpPr>
      <p:grpSpPr/>
      <p:sp>
        <p:nvSpPr>
          <p:cNvPr id="3074" name="Rectangle 2"/>
          <p:cNvSpPr>
            <a:spLocks noGrp="1" noChangeArrowheads="1"/>
          </p:cNvSpPr>
          <p:nvPr>
            <p:ph type="hdr" sz="quarter"/>
          </p:nvPr>
        </p:nvSpPr>
        <p:spPr bwMode="auto">
          <a:xfrm>
            <a:off x="0" y="0"/>
            <a:ext cx="4292600" cy="3397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lvl1pPr algn="l" defTabSz="954301" eaLnBrk="1" hangingPunct="1">
              <a:defRPr sz="1300">
                <a:latin typeface="Arial" pitchFamily="34" charset="0"/>
              </a:defRPr>
            </a:lvl1pPr>
          </a:lstStyle>
          <a:p>
            <a:pPr marL="0" marR="0" lvl="0" indent="0" algn="l"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5" name="Rectangle 3"/>
          <p:cNvSpPr>
            <a:spLocks noGrp="1" noChangeArrowheads="1"/>
          </p:cNvSpPr>
          <p:nvPr>
            <p:ph type="dt" idx="1"/>
          </p:nvPr>
        </p:nvSpPr>
        <p:spPr bwMode="auto">
          <a:xfrm>
            <a:off x="5611813" y="0"/>
            <a:ext cx="4292600" cy="3397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lvl1pPr algn="r" defTabSz="954301" eaLnBrk="1" hangingPunct="1">
              <a:defRPr sz="1300">
                <a:latin typeface="Arial" pitchFamily="34" charset="0"/>
              </a:defRPr>
            </a:lvl1pPr>
          </a:lstStyle>
          <a:p>
            <a:pPr marL="0" marR="0" lvl="0" indent="0" algn="r"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6" name="Rectangle 4"/>
          <p:cNvSpPr>
            <a:spLocks noRot="1" noTextEdit="1"/>
          </p:cNvSpPr>
          <p:nvPr>
            <p:ph type="sldImg" idx="2"/>
          </p:nvPr>
        </p:nvSpPr>
        <p:spPr>
          <a:xfrm>
            <a:off x="3113088" y="509588"/>
            <a:ext cx="3678237" cy="2547937"/>
          </a:xfrm>
          <a:prstGeom prst="rect">
            <a:avLst/>
          </a:prstGeom>
          <a:noFill/>
          <a:ln>
            <a:solidFill>
              <a:prstClr val="black"/>
            </a:solidFill>
            <a:miter lim="800000"/>
          </a:ln>
        </p:spPr>
      </p:sp>
      <p:sp>
        <p:nvSpPr>
          <p:cNvPr id="3077" name="Rectangle 5"/>
          <p:cNvSpPr>
            <a:spLocks noGrp="1" noChangeArrowheads="1"/>
          </p:cNvSpPr>
          <p:nvPr>
            <p:ph type="body" sz="quarter" idx="3"/>
          </p:nvPr>
        </p:nvSpPr>
        <p:spPr bwMode="auto">
          <a:xfrm>
            <a:off x="992188" y="3227388"/>
            <a:ext cx="7921625" cy="30575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Fifth level</a:t>
            </a:r>
          </a:p>
        </p:txBody>
      </p:sp>
      <p:sp>
        <p:nvSpPr>
          <p:cNvPr id="3078" name="Rectangle 6"/>
          <p:cNvSpPr>
            <a:spLocks noGrp="1" noChangeArrowheads="1"/>
          </p:cNvSpPr>
          <p:nvPr>
            <p:ph type="ftr" sz="quarter" idx="4"/>
          </p:nvPr>
        </p:nvSpPr>
        <p:spPr bwMode="auto">
          <a:xfrm>
            <a:off x="0" y="6453188"/>
            <a:ext cx="4292600" cy="339725"/>
          </a:xfrm>
          <a:prstGeom prst="rect">
            <a:avLst/>
          </a:prstGeom>
          <a:noFill/>
          <a:ln w="9525">
            <a:noFill/>
            <a:miter lim="800000"/>
          </a:ln>
          <a:effectLst/>
        </p:spPr>
        <p:txBody>
          <a:bodyPr vert="horz" wrap="square" lIns="95418" tIns="47710" rIns="95418" bIns="47710" numCol="1" anchor="b" anchorCtr="0" compatLnSpc="1">
            <a:prstTxWarp prst="textNoShape">
              <a:avLst/>
            </a:prstTxWarp>
          </a:bodyPr>
          <a:lstStyle>
            <a:lvl1pPr algn="l" defTabSz="954301" eaLnBrk="1" hangingPunct="1">
              <a:defRPr sz="1300">
                <a:latin typeface="Arial" pitchFamily="34" charset="0"/>
              </a:defRPr>
            </a:lvl1pPr>
          </a:lstStyle>
          <a:p>
            <a:pPr marL="0" marR="0" lvl="0" indent="0" algn="l"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9" name="Rectangle 7"/>
          <p:cNvSpPr>
            <a:spLocks noGrp="1" noChangeArrowheads="1"/>
          </p:cNvSpPr>
          <p:nvPr>
            <p:ph type="sldNum" sz="quarter" idx="5"/>
          </p:nvPr>
        </p:nvSpPr>
        <p:spPr bwMode="auto">
          <a:xfrm>
            <a:off x="5611813" y="6453188"/>
            <a:ext cx="4292600" cy="339725"/>
          </a:xfrm>
          <a:prstGeom prst="rect">
            <a:avLst/>
          </a:prstGeom>
          <a:noFill/>
          <a:ln w="9525">
            <a:noFill/>
            <a:miter lim="800000"/>
          </a:ln>
          <a:effectLst/>
        </p:spPr>
        <p:txBody>
          <a:bodyPr vert="horz" wrap="square" lIns="95418" tIns="47710" rIns="95418" bIns="47710" numCol="1" anchor="b" anchorCtr="0" compatLnSpc="1">
            <a:prstTxWarp prst="textNoShape">
              <a:avLst/>
            </a:prstTxWarp>
          </a:bodyPr>
          <a:lstStyle>
            <a:lvl1pPr algn="r" defTabSz="954301" eaLnBrk="1" hangingPunct="1">
              <a:defRPr sz="1300"/>
            </a:lvl1pPr>
          </a:lstStyle>
          <a:p>
            <a:pPr marL="0" marR="0" lvl="0" indent="0" algn="r" defTabSz="954301" rtl="0" eaLnBrk="1" fontAlgn="base" latinLnBrk="0" hangingPunct="1">
              <a:lnSpc>
                <a:spcPct val="100000"/>
              </a:lnSpc>
              <a:spcBef>
                <a:spcPct val="0"/>
              </a:spcBef>
              <a:spcAft>
                <a:spcPct val="0"/>
              </a:spcAft>
              <a:buClrTx/>
              <a:buSzTx/>
              <a:buFontTx/>
              <a:buNone/>
              <a:defRPr/>
            </a:pPr>
            <a:fld id="{9A515327-8919-474F-BCAE-520986866915}" type="slidenum">
              <a:rPr kumimoji="0" lang="en-GB" altLang="nl-BE" sz="1300" b="0" i="0" u="none" strike="noStrike" kern="1200" cap="none" spc="0" normalizeH="0" baseline="0" noProof="0">
                <a:ln>
                  <a:noFill/>
                </a:ln>
                <a:solidFill>
                  <a:schemeClr val="tx1"/>
                </a:solidFill>
                <a:effectLst/>
                <a:uLnTx/>
                <a:uFillTx/>
                <a:latin typeface="Arial" pitchFamily="34" charset="0"/>
                <a:ea typeface="+mn-ea"/>
                <a:cs typeface="+mn-cs"/>
              </a:rPr>
              <a:pPr marL="0" marR="0" lvl="0" indent="0" algn="r" defTabSz="954301" rtl="0" eaLnBrk="1" fontAlgn="base" latinLnBrk="0" hangingPunct="1">
                <a:lnSpc>
                  <a:spcPct val="100000"/>
                </a:lnSpc>
                <a:spcBef>
                  <a:spcPct val="0"/>
                </a:spcBef>
                <a:spcAft>
                  <a:spcPct val="0"/>
                </a:spcAft>
                <a:buClrTx/>
                <a:buSzTx/>
                <a:buFontTx/>
                <a:buNone/>
                <a:defRPr/>
              </a:pPr>
              <a:t>*</a:t>
            </a:fld>
            <a:endParaRPr kumimoji="0" lang="en-GB" altLang="nl-BE" sz="1300" b="0" i="0" u="none" strike="noStrike" kern="1200" cap="none" spc="0" normalizeH="0" baseline="0" noProof="0">
              <a:ln>
                <a:noFill/>
              </a:ln>
              <a:solidFill>
                <a:schemeClr val="tx1"/>
              </a:solidFill>
              <a:effectLst/>
              <a:uLnTx/>
              <a:uFillTx/>
              <a:latin typeface="Arial" pitchFamily="34" charset="0"/>
              <a:ea typeface="+mn-ea"/>
              <a:cs typeface="+mn-cs"/>
            </a:endParaRPr>
          </a:p>
        </p:txBody>
      </p:sp>
    </p:spTree>
  </p:cSld>
  <p:clrMap bg1="lt1" tx1="dk1" bg2="lt2" tx2="dk2" accent1="accent1" accent2="accent2" accent3="accent3" accent4="accent4" accent5="accent5" accent6="accent6" hlink="hlink" folHlink="folHlink"/>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177.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178.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181.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182.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183.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186.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187.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188.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95.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96.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197.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198.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99.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00.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201.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202.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203.xml.rels>&#65279;<?xml version="1.0" encoding="utf-8" standalone="yes"?><Relationships xmlns="http://schemas.openxmlformats.org/package/2006/relationships"><Relationship Id="rId1" Type="http://schemas.openxmlformats.org/officeDocument/2006/relationships/slide" Target="../slides/slide207.xml" /><Relationship Id="rId2" Type="http://schemas.openxmlformats.org/officeDocument/2006/relationships/notesMaster" Target="../notesMasters/notesMaster1.xml" /></Relationships>
</file>

<file path=ppt/notesSlides/_rels/notesSlide204.xml.rels>&#65279;<?xml version="1.0" encoding="utf-8" standalone="yes"?><Relationships xmlns="http://schemas.openxmlformats.org/package/2006/relationships"><Relationship Id="rId1" Type="http://schemas.openxmlformats.org/officeDocument/2006/relationships/slide" Target="../slides/slide209.xml" /><Relationship Id="rId2" Type="http://schemas.openxmlformats.org/officeDocument/2006/relationships/notesMaster" Target="../notesMasters/notesMaster1.xml" /></Relationships>
</file>

<file path=ppt/notesSlides/_rels/notesSlide205.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206.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207.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208.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209.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0.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211.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212.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213.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214.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215.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216.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217.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218.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219.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0.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221.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222.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223.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224.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225.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226.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227.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228.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229.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0.xml.rels>&#65279;<?xml version="1.0" encoding="utf-8" standalone="yes"?><Relationships xmlns="http://schemas.openxmlformats.org/package/2006/relationships"><Relationship Id="rId1" Type="http://schemas.openxmlformats.org/officeDocument/2006/relationships/slide" Target="../slides/slide245.xml" /><Relationship Id="rId2" Type="http://schemas.openxmlformats.org/officeDocument/2006/relationships/notesMaster" Target="../notesMasters/notesMaster1.xml" /></Relationships>
</file>

<file path=ppt/notesSlides/_rels/notesSlide231.xml.rels>&#65279;<?xml version="1.0" encoding="utf-8" standalone="yes"?><Relationships xmlns="http://schemas.openxmlformats.org/package/2006/relationships"><Relationship Id="rId1" Type="http://schemas.openxmlformats.org/officeDocument/2006/relationships/slide" Target="../slides/slide246.xml" /><Relationship Id="rId2" Type="http://schemas.openxmlformats.org/officeDocument/2006/relationships/notesMaster" Target="../notesMasters/notesMaster1.xml" /></Relationships>
</file>

<file path=ppt/notesSlides/_rels/notesSlide232.xml.rels>&#65279;<?xml version="1.0" encoding="utf-8" standalone="yes"?><Relationships xmlns="http://schemas.openxmlformats.org/package/2006/relationships"><Relationship Id="rId1" Type="http://schemas.openxmlformats.org/officeDocument/2006/relationships/slide" Target="../slides/slide247.xml" /><Relationship Id="rId2" Type="http://schemas.openxmlformats.org/officeDocument/2006/relationships/notesMaster" Target="../notesMasters/notesMaster1.xml" /></Relationships>
</file>

<file path=ppt/notesSlides/_rels/notesSlide233.xml.rels>&#65279;<?xml version="1.0" encoding="utf-8" standalone="yes"?><Relationships xmlns="http://schemas.openxmlformats.org/package/2006/relationships"><Relationship Id="rId1" Type="http://schemas.openxmlformats.org/officeDocument/2006/relationships/slide" Target="../slides/slide248.xml" /><Relationship Id="rId2" Type="http://schemas.openxmlformats.org/officeDocument/2006/relationships/notesMaster" Target="../notesMasters/notesMaster1.xml" /></Relationships>
</file>

<file path=ppt/notesSlides/_rels/notesSlide234.xml.rels>&#65279;<?xml version="1.0" encoding="utf-8" standalone="yes"?><Relationships xmlns="http://schemas.openxmlformats.org/package/2006/relationships"><Relationship Id="rId1" Type="http://schemas.openxmlformats.org/officeDocument/2006/relationships/slide" Target="../slides/slide249.xml" /><Relationship Id="rId2" Type="http://schemas.openxmlformats.org/officeDocument/2006/relationships/notesMaster" Target="../notesMasters/notesMaster1.xml" /></Relationships>
</file>

<file path=ppt/notesSlides/_rels/notesSlide235.xml.rels>&#65279;<?xml version="1.0" encoding="utf-8" standalone="yes"?><Relationships xmlns="http://schemas.openxmlformats.org/package/2006/relationships"><Relationship Id="rId1" Type="http://schemas.openxmlformats.org/officeDocument/2006/relationships/slide" Target="../slides/slide250.xml" /><Relationship Id="rId2" Type="http://schemas.openxmlformats.org/officeDocument/2006/relationships/notesMaster" Target="../notesMasters/notesMaster1.xml" /></Relationships>
</file>

<file path=ppt/notesSlides/_rels/notesSlide236.xml.rels>&#65279;<?xml version="1.0" encoding="utf-8" standalone="yes"?><Relationships xmlns="http://schemas.openxmlformats.org/package/2006/relationships"><Relationship Id="rId1" Type="http://schemas.openxmlformats.org/officeDocument/2006/relationships/slide" Target="../slides/slide251.xml" /><Relationship Id="rId2" Type="http://schemas.openxmlformats.org/officeDocument/2006/relationships/notesMaster" Target="../notesMasters/notesMaster1.xml" /></Relationships>
</file>

<file path=ppt/notesSlides/_rels/notesSlide237.xml.rels>&#65279;<?xml version="1.0" encoding="utf-8" standalone="yes"?><Relationships xmlns="http://schemas.openxmlformats.org/package/2006/relationships"><Relationship Id="rId1" Type="http://schemas.openxmlformats.org/officeDocument/2006/relationships/slide" Target="../slides/slide252.xml" /><Relationship Id="rId2" Type="http://schemas.openxmlformats.org/officeDocument/2006/relationships/notesMaster" Target="../notesMasters/notesMaster1.xml" /></Relationships>
</file>

<file path=ppt/notesSlides/_rels/notesSlide238.xml.rels>&#65279;<?xml version="1.0" encoding="utf-8" standalone="yes"?><Relationships xmlns="http://schemas.openxmlformats.org/package/2006/relationships"><Relationship Id="rId1" Type="http://schemas.openxmlformats.org/officeDocument/2006/relationships/slide" Target="../slides/slide253.xml" /><Relationship Id="rId2" Type="http://schemas.openxmlformats.org/officeDocument/2006/relationships/notesMaster" Target="../notesMasters/notesMaster1.xml" /></Relationships>
</file>

<file path=ppt/notesSlides/_rels/notesSlide239.xml.rels>&#65279;<?xml version="1.0" encoding="utf-8" standalone="yes"?><Relationships xmlns="http://schemas.openxmlformats.org/package/2006/relationships"><Relationship Id="rId1" Type="http://schemas.openxmlformats.org/officeDocument/2006/relationships/slide" Target="../slides/slide254.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0.xml.rels>&#65279;<?xml version="1.0" encoding="utf-8" standalone="yes"?><Relationships xmlns="http://schemas.openxmlformats.org/package/2006/relationships"><Relationship Id="rId1" Type="http://schemas.openxmlformats.org/officeDocument/2006/relationships/slide" Target="../slides/slide255.xml" /><Relationship Id="rId2" Type="http://schemas.openxmlformats.org/officeDocument/2006/relationships/notesMaster" Target="../notesMasters/notesMaster1.xml" /></Relationships>
</file>

<file path=ppt/notesSlides/_rels/notesSlide241.xml.rels>&#65279;<?xml version="1.0" encoding="utf-8" standalone="yes"?><Relationships xmlns="http://schemas.openxmlformats.org/package/2006/relationships"><Relationship Id="rId1" Type="http://schemas.openxmlformats.org/officeDocument/2006/relationships/slide" Target="../slides/slide256.xml" /><Relationship Id="rId2" Type="http://schemas.openxmlformats.org/officeDocument/2006/relationships/notesMaster" Target="../notesMasters/notesMaster1.xml" /></Relationships>
</file>

<file path=ppt/notesSlides/_rels/notesSlide242.xml.rels>&#65279;<?xml version="1.0" encoding="utf-8" standalone="yes"?><Relationships xmlns="http://schemas.openxmlformats.org/package/2006/relationships"><Relationship Id="rId1" Type="http://schemas.openxmlformats.org/officeDocument/2006/relationships/slide" Target="../slides/slide257.xml" /><Relationship Id="rId2" Type="http://schemas.openxmlformats.org/officeDocument/2006/relationships/notesMaster" Target="../notesMasters/notesMaster1.xml" /></Relationships>
</file>

<file path=ppt/notesSlides/_rels/notesSlide243.xml.rels>&#65279;<?xml version="1.0" encoding="utf-8" standalone="yes"?><Relationships xmlns="http://schemas.openxmlformats.org/package/2006/relationships"><Relationship Id="rId1" Type="http://schemas.openxmlformats.org/officeDocument/2006/relationships/slide" Target="../slides/slide258.xml" /><Relationship Id="rId2" Type="http://schemas.openxmlformats.org/officeDocument/2006/relationships/notesMaster" Target="../notesMasters/notesMaster1.xml" /></Relationships>
</file>

<file path=ppt/notesSlides/_rels/notesSlide244.xml.rels>&#65279;<?xml version="1.0" encoding="utf-8" standalone="yes"?><Relationships xmlns="http://schemas.openxmlformats.org/package/2006/relationships"><Relationship Id="rId1" Type="http://schemas.openxmlformats.org/officeDocument/2006/relationships/slide" Target="../slides/slide259.xml" /><Relationship Id="rId2" Type="http://schemas.openxmlformats.org/officeDocument/2006/relationships/notesMaster" Target="../notesMasters/notesMaster1.xml" /></Relationships>
</file>

<file path=ppt/notesSlides/_rels/notesSlide245.xml.rels>&#65279;<?xml version="1.0" encoding="utf-8" standalone="yes"?><Relationships xmlns="http://schemas.openxmlformats.org/package/2006/relationships"><Relationship Id="rId1" Type="http://schemas.openxmlformats.org/officeDocument/2006/relationships/slide" Target="../slides/slide260.xml" /><Relationship Id="rId2" Type="http://schemas.openxmlformats.org/officeDocument/2006/relationships/notesMaster" Target="../notesMasters/notesMaster1.xml" /></Relationships>
</file>

<file path=ppt/notesSlides/_rels/notesSlide246.xml.rels>&#65279;<?xml version="1.0" encoding="utf-8" standalone="yes"?><Relationships xmlns="http://schemas.openxmlformats.org/package/2006/relationships"><Relationship Id="rId1" Type="http://schemas.openxmlformats.org/officeDocument/2006/relationships/slide" Target="../slides/slide261.xml" /><Relationship Id="rId2" Type="http://schemas.openxmlformats.org/officeDocument/2006/relationships/notesMaster" Target="../notesMasters/notesMaster1.xml" /></Relationships>
</file>

<file path=ppt/notesSlides/_rels/notesSlide247.xml.rels>&#65279;<?xml version="1.0" encoding="utf-8" standalone="yes"?><Relationships xmlns="http://schemas.openxmlformats.org/package/2006/relationships"><Relationship Id="rId1" Type="http://schemas.openxmlformats.org/officeDocument/2006/relationships/slide" Target="../slides/slide262.xml" /><Relationship Id="rId2" Type="http://schemas.openxmlformats.org/officeDocument/2006/relationships/notesMaster" Target="../notesMasters/notesMaster1.xml" /></Relationships>
</file>

<file path=ppt/notesSlides/_rels/notesSlide248.xml.rels>&#65279;<?xml version="1.0" encoding="utf-8" standalone="yes"?><Relationships xmlns="http://schemas.openxmlformats.org/package/2006/relationships"><Relationship Id="rId1" Type="http://schemas.openxmlformats.org/officeDocument/2006/relationships/slide" Target="../slides/slide263.xml" /><Relationship Id="rId2" Type="http://schemas.openxmlformats.org/officeDocument/2006/relationships/notesMaster" Target="../notesMasters/notesMaster1.xml" /></Relationships>
</file>

<file path=ppt/notesSlides/_rels/notesSlide249.xml.rels>&#65279;<?xml version="1.0" encoding="utf-8" standalone="yes"?><Relationships xmlns="http://schemas.openxmlformats.org/package/2006/relationships"><Relationship Id="rId1" Type="http://schemas.openxmlformats.org/officeDocument/2006/relationships/slide" Target="../slides/slide26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50.xml.rels>&#65279;<?xml version="1.0" encoding="utf-8" standalone="yes"?><Relationships xmlns="http://schemas.openxmlformats.org/package/2006/relationships"><Relationship Id="rId1" Type="http://schemas.openxmlformats.org/officeDocument/2006/relationships/slide" Target="../slides/slide265.xml" /><Relationship Id="rId2" Type="http://schemas.openxmlformats.org/officeDocument/2006/relationships/notesMaster" Target="../notesMasters/notesMaster1.xml" /></Relationships>
</file>

<file path=ppt/notesSlides/_rels/notesSlide251.xml.rels>&#65279;<?xml version="1.0" encoding="utf-8" standalone="yes"?><Relationships xmlns="http://schemas.openxmlformats.org/package/2006/relationships"><Relationship Id="rId1" Type="http://schemas.openxmlformats.org/officeDocument/2006/relationships/slide" Target="../slides/slide266.xml" /><Relationship Id="rId2" Type="http://schemas.openxmlformats.org/officeDocument/2006/relationships/notesMaster" Target="../notesMasters/notesMaster1.xml" /></Relationships>
</file>

<file path=ppt/notesSlides/_rels/notesSlide252.xml.rels>&#65279;<?xml version="1.0" encoding="utf-8" standalone="yes"?><Relationships xmlns="http://schemas.openxmlformats.org/package/2006/relationships"><Relationship Id="rId1" Type="http://schemas.openxmlformats.org/officeDocument/2006/relationships/slide" Target="../slides/slide267.xml" /><Relationship Id="rId2" Type="http://schemas.openxmlformats.org/officeDocument/2006/relationships/notesMaster" Target="../notesMasters/notesMaster1.xml" /></Relationships>
</file>

<file path=ppt/notesSlides/_rels/notesSlide253.xml.rels>&#65279;<?xml version="1.0" encoding="utf-8" standalone="yes"?><Relationships xmlns="http://schemas.openxmlformats.org/package/2006/relationships"><Relationship Id="rId1" Type="http://schemas.openxmlformats.org/officeDocument/2006/relationships/slide" Target="../slides/slide268.xml" /><Relationship Id="rId2" Type="http://schemas.openxmlformats.org/officeDocument/2006/relationships/notesMaster" Target="../notesMasters/notesMaster1.xml" /></Relationships>
</file>

<file path=ppt/notesSlides/_rels/notesSlide254.xml.rels>&#65279;<?xml version="1.0" encoding="utf-8" standalone="yes"?><Relationships xmlns="http://schemas.openxmlformats.org/package/2006/relationships"><Relationship Id="rId1" Type="http://schemas.openxmlformats.org/officeDocument/2006/relationships/slide" Target="../slides/slide269.xml" /><Relationship Id="rId2" Type="http://schemas.openxmlformats.org/officeDocument/2006/relationships/notesMaster" Target="../notesMasters/notesMaster1.xml" /></Relationships>
</file>

<file path=ppt/notesSlides/_rels/notesSlide255.xml.rels>&#65279;<?xml version="1.0" encoding="utf-8" standalone="yes"?><Relationships xmlns="http://schemas.openxmlformats.org/package/2006/relationships"><Relationship Id="rId1" Type="http://schemas.openxmlformats.org/officeDocument/2006/relationships/slide" Target="../slides/slide270.xml" /><Relationship Id="rId2" Type="http://schemas.openxmlformats.org/officeDocument/2006/relationships/notesMaster" Target="../notesMasters/notesMaster1.xml" /></Relationships>
</file>

<file path=ppt/notesSlides/_rels/notesSlide256.xml.rels>&#65279;<?xml version="1.0" encoding="utf-8" standalone="yes"?><Relationships xmlns="http://schemas.openxmlformats.org/package/2006/relationships"><Relationship Id="rId1" Type="http://schemas.openxmlformats.org/officeDocument/2006/relationships/slide" Target="../slides/slide271.xml" /><Relationship Id="rId2" Type="http://schemas.openxmlformats.org/officeDocument/2006/relationships/notesMaster" Target="../notesMasters/notesMaster1.xml" /></Relationships>
</file>

<file path=ppt/notesSlides/_rels/notesSlide257.xml.rels>&#65279;<?xml version="1.0" encoding="utf-8" standalone="yes"?><Relationships xmlns="http://schemas.openxmlformats.org/package/2006/relationships"><Relationship Id="rId1" Type="http://schemas.openxmlformats.org/officeDocument/2006/relationships/slide" Target="../slides/slide272.xml" /><Relationship Id="rId2" Type="http://schemas.openxmlformats.org/officeDocument/2006/relationships/notesMaster" Target="../notesMasters/notesMaster1.xml" /></Relationships>
</file>

<file path=ppt/notesSlides/_rels/notesSlide258.xml.rels>&#65279;<?xml version="1.0" encoding="utf-8" standalone="yes"?><Relationships xmlns="http://schemas.openxmlformats.org/package/2006/relationships"><Relationship Id="rId1" Type="http://schemas.openxmlformats.org/officeDocument/2006/relationships/slide" Target="../slides/slide273.xml" /><Relationship Id="rId2" Type="http://schemas.openxmlformats.org/officeDocument/2006/relationships/notesMaster" Target="../notesMasters/notesMaster1.xml" /></Relationships>
</file>

<file path=ppt/notesSlides/_rels/notesSlide259.xml.rels>&#65279;<?xml version="1.0" encoding="utf-8" standalone="yes"?><Relationships xmlns="http://schemas.openxmlformats.org/package/2006/relationships"><Relationship Id="rId1" Type="http://schemas.openxmlformats.org/officeDocument/2006/relationships/slide" Target="../slides/slide274.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60.xml.rels>&#65279;<?xml version="1.0" encoding="utf-8" standalone="yes"?><Relationships xmlns="http://schemas.openxmlformats.org/package/2006/relationships"><Relationship Id="rId1" Type="http://schemas.openxmlformats.org/officeDocument/2006/relationships/slide" Target="../slides/slide275.xml" /><Relationship Id="rId2" Type="http://schemas.openxmlformats.org/officeDocument/2006/relationships/notesMaster" Target="../notesMasters/notesMaster1.xml" /></Relationships>
</file>

<file path=ppt/notesSlides/_rels/notesSlide261.xml.rels>&#65279;<?xml version="1.0" encoding="utf-8" standalone="yes"?><Relationships xmlns="http://schemas.openxmlformats.org/package/2006/relationships"><Relationship Id="rId1" Type="http://schemas.openxmlformats.org/officeDocument/2006/relationships/slide" Target="../slides/slide276.xml" /><Relationship Id="rId2" Type="http://schemas.openxmlformats.org/officeDocument/2006/relationships/notesMaster" Target="../notesMasters/notesMaster1.xml" /></Relationships>
</file>

<file path=ppt/notesSlides/_rels/notesSlide262.xml.rels>&#65279;<?xml version="1.0" encoding="utf-8" standalone="yes"?><Relationships xmlns="http://schemas.openxmlformats.org/package/2006/relationships"><Relationship Id="rId1" Type="http://schemas.openxmlformats.org/officeDocument/2006/relationships/slide" Target="../slides/slide277.xml" /><Relationship Id="rId2" Type="http://schemas.openxmlformats.org/officeDocument/2006/relationships/notesMaster" Target="../notesMasters/notesMaster1.xml" /></Relationships>
</file>

<file path=ppt/notesSlides/_rels/notesSlide263.xml.rels>&#65279;<?xml version="1.0" encoding="utf-8" standalone="yes"?><Relationships xmlns="http://schemas.openxmlformats.org/package/2006/relationships"><Relationship Id="rId1" Type="http://schemas.openxmlformats.org/officeDocument/2006/relationships/slide" Target="../slides/slide279.xml" /><Relationship Id="rId2" Type="http://schemas.openxmlformats.org/officeDocument/2006/relationships/notesMaster" Target="../notesMasters/notesMaster1.xml" /></Relationships>
</file>

<file path=ppt/notesSlides/_rels/notesSlide264.xml.rels>&#65279;<?xml version="1.0" encoding="utf-8" standalone="yes"?><Relationships xmlns="http://schemas.openxmlformats.org/package/2006/relationships"><Relationship Id="rId1" Type="http://schemas.openxmlformats.org/officeDocument/2006/relationships/slide" Target="../slides/slide280.xml" /><Relationship Id="rId2" Type="http://schemas.openxmlformats.org/officeDocument/2006/relationships/notesMaster" Target="../notesMasters/notesMaster1.xml" /></Relationships>
</file>

<file path=ppt/notesSlides/_rels/notesSlide265.xml.rels>&#65279;<?xml version="1.0" encoding="utf-8" standalone="yes"?><Relationships xmlns="http://schemas.openxmlformats.org/package/2006/relationships"><Relationship Id="rId1" Type="http://schemas.openxmlformats.org/officeDocument/2006/relationships/slide" Target="../slides/slide281.xml" /><Relationship Id="rId2" Type="http://schemas.openxmlformats.org/officeDocument/2006/relationships/notesMaster" Target="../notesMasters/notesMaster1.xml" /></Relationships>
</file>

<file path=ppt/notesSlides/_rels/notesSlide266.xml.rels>&#65279;<?xml version="1.0" encoding="utf-8" standalone="yes"?><Relationships xmlns="http://schemas.openxmlformats.org/package/2006/relationships"><Relationship Id="rId1" Type="http://schemas.openxmlformats.org/officeDocument/2006/relationships/slide" Target="../slides/slide282.xml" /><Relationship Id="rId2" Type="http://schemas.openxmlformats.org/officeDocument/2006/relationships/notesMaster" Target="../notesMasters/notesMaster1.xml" /></Relationships>
</file>

<file path=ppt/notesSlides/_rels/notesSlide267.xml.rels>&#65279;<?xml version="1.0" encoding="utf-8" standalone="yes"?><Relationships xmlns="http://schemas.openxmlformats.org/package/2006/relationships"><Relationship Id="rId1" Type="http://schemas.openxmlformats.org/officeDocument/2006/relationships/slide" Target="../slides/slide283.xml" /><Relationship Id="rId2" Type="http://schemas.openxmlformats.org/officeDocument/2006/relationships/notesMaster" Target="../notesMasters/notesMaster1.xml" /></Relationships>
</file>

<file path=ppt/notesSlides/_rels/notesSlide268.xml.rels>&#65279;<?xml version="1.0" encoding="utf-8" standalone="yes"?><Relationships xmlns="http://schemas.openxmlformats.org/package/2006/relationships"><Relationship Id="rId1" Type="http://schemas.openxmlformats.org/officeDocument/2006/relationships/slide" Target="../slides/slide284.xml" /><Relationship Id="rId2" Type="http://schemas.openxmlformats.org/officeDocument/2006/relationships/notesMaster" Target="../notesMasters/notesMaster1.xml" /></Relationships>
</file>

<file path=ppt/notesSlides/_rels/notesSlide269.xml.rels>&#65279;<?xml version="1.0" encoding="utf-8" standalone="yes"?><Relationships xmlns="http://schemas.openxmlformats.org/package/2006/relationships"><Relationship Id="rId1" Type="http://schemas.openxmlformats.org/officeDocument/2006/relationships/slide" Target="../slides/slide285.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70.xml.rels>&#65279;<?xml version="1.0" encoding="utf-8" standalone="yes"?><Relationships xmlns="http://schemas.openxmlformats.org/package/2006/relationships"><Relationship Id="rId1" Type="http://schemas.openxmlformats.org/officeDocument/2006/relationships/slide" Target="../slides/slide286.xml" /><Relationship Id="rId2" Type="http://schemas.openxmlformats.org/officeDocument/2006/relationships/notesMaster" Target="../notesMasters/notesMaster1.xml" /></Relationships>
</file>

<file path=ppt/notesSlides/_rels/notesSlide271.xml.rels>&#65279;<?xml version="1.0" encoding="utf-8" standalone="yes"?><Relationships xmlns="http://schemas.openxmlformats.org/package/2006/relationships"><Relationship Id="rId1" Type="http://schemas.openxmlformats.org/officeDocument/2006/relationships/slide" Target="../slides/slide287.xml" /><Relationship Id="rId2" Type="http://schemas.openxmlformats.org/officeDocument/2006/relationships/notesMaster" Target="../notesMasters/notesMaster1.xml" /></Relationships>
</file>

<file path=ppt/notesSlides/_rels/notesSlide272.xml.rels>&#65279;<?xml version="1.0" encoding="utf-8" standalone="yes"?><Relationships xmlns="http://schemas.openxmlformats.org/package/2006/relationships"><Relationship Id="rId1" Type="http://schemas.openxmlformats.org/officeDocument/2006/relationships/slide" Target="../slides/slide288.xml" /><Relationship Id="rId2" Type="http://schemas.openxmlformats.org/officeDocument/2006/relationships/notesMaster" Target="../notesMasters/notesMaster1.xml" /></Relationships>
</file>

<file path=ppt/notesSlides/_rels/notesSlide273.xml.rels>&#65279;<?xml version="1.0" encoding="utf-8" standalone="yes"?><Relationships xmlns="http://schemas.openxmlformats.org/package/2006/relationships"><Relationship Id="rId1" Type="http://schemas.openxmlformats.org/officeDocument/2006/relationships/slide" Target="../slides/slide289.xml" /><Relationship Id="rId2" Type="http://schemas.openxmlformats.org/officeDocument/2006/relationships/notesMaster" Target="../notesMasters/notesMaster1.xml" /></Relationships>
</file>

<file path=ppt/notesSlides/_rels/notesSlide274.xml.rels>&#65279;<?xml version="1.0" encoding="utf-8" standalone="yes"?><Relationships xmlns="http://schemas.openxmlformats.org/package/2006/relationships"><Relationship Id="rId1" Type="http://schemas.openxmlformats.org/officeDocument/2006/relationships/slide" Target="../slides/slide290.xml" /><Relationship Id="rId2" Type="http://schemas.openxmlformats.org/officeDocument/2006/relationships/notesMaster" Target="../notesMasters/notesMaster1.xml" /></Relationships>
</file>

<file path=ppt/notesSlides/_rels/notesSlide275.xml.rels>&#65279;<?xml version="1.0" encoding="utf-8" standalone="yes"?><Relationships xmlns="http://schemas.openxmlformats.org/package/2006/relationships"><Relationship Id="rId1" Type="http://schemas.openxmlformats.org/officeDocument/2006/relationships/slide" Target="../slides/slide291.xml" /><Relationship Id="rId2" Type="http://schemas.openxmlformats.org/officeDocument/2006/relationships/notesMaster" Target="../notesMasters/notesMaster1.xml" /></Relationships>
</file>

<file path=ppt/notesSlides/_rels/notesSlide276.xml.rels>&#65279;<?xml version="1.0" encoding="utf-8" standalone="yes"?><Relationships xmlns="http://schemas.openxmlformats.org/package/2006/relationships"><Relationship Id="rId1" Type="http://schemas.openxmlformats.org/officeDocument/2006/relationships/slide" Target="../slides/slide292.xml" /><Relationship Id="rId2" Type="http://schemas.openxmlformats.org/officeDocument/2006/relationships/notesMaster" Target="../notesMasters/notesMaster1.xml" /></Relationships>
</file>

<file path=ppt/notesSlides/_rels/notesSlide277.xml.rels>&#65279;<?xml version="1.0" encoding="utf-8" standalone="yes"?><Relationships xmlns="http://schemas.openxmlformats.org/package/2006/relationships"><Relationship Id="rId1" Type="http://schemas.openxmlformats.org/officeDocument/2006/relationships/slide" Target="../slides/slide293.xml" /><Relationship Id="rId2" Type="http://schemas.openxmlformats.org/officeDocument/2006/relationships/notesMaster" Target="../notesMasters/notesMaster1.xml" /></Relationships>
</file>

<file path=ppt/notesSlides/_rels/notesSlide278.xml.rels>&#65279;<?xml version="1.0" encoding="utf-8" standalone="yes"?><Relationships xmlns="http://schemas.openxmlformats.org/package/2006/relationships"><Relationship Id="rId1" Type="http://schemas.openxmlformats.org/officeDocument/2006/relationships/slide" Target="../slides/slide294.xml" /><Relationship Id="rId2" Type="http://schemas.openxmlformats.org/officeDocument/2006/relationships/notesMaster" Target="../notesMasters/notesMaster1.xml" /></Relationships>
</file>

<file path=ppt/notesSlides/_rels/notesSlide279.xml.rels>&#65279;<?xml version="1.0" encoding="utf-8" standalone="yes"?><Relationships xmlns="http://schemas.openxmlformats.org/package/2006/relationships"><Relationship Id="rId1" Type="http://schemas.openxmlformats.org/officeDocument/2006/relationships/slide" Target="../slides/slide295.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80.xml.rels>&#65279;<?xml version="1.0" encoding="utf-8" standalone="yes"?><Relationships xmlns="http://schemas.openxmlformats.org/package/2006/relationships"><Relationship Id="rId1" Type="http://schemas.openxmlformats.org/officeDocument/2006/relationships/slide" Target="../slides/slide296.xml" /><Relationship Id="rId2" Type="http://schemas.openxmlformats.org/officeDocument/2006/relationships/notesMaster" Target="../notesMasters/notesMaster1.xml" /></Relationships>
</file>

<file path=ppt/notesSlides/_rels/notesSlide281.xml.rels>&#65279;<?xml version="1.0" encoding="utf-8" standalone="yes"?><Relationships xmlns="http://schemas.openxmlformats.org/package/2006/relationships"><Relationship Id="rId1" Type="http://schemas.openxmlformats.org/officeDocument/2006/relationships/slide" Target="../slides/slide297.xml" /><Relationship Id="rId2" Type="http://schemas.openxmlformats.org/officeDocument/2006/relationships/notesMaster" Target="../notesMasters/notesMaster1.xml" /></Relationships>
</file>

<file path=ppt/notesSlides/_rels/notesSlide282.xml.rels>&#65279;<?xml version="1.0" encoding="utf-8" standalone="yes"?><Relationships xmlns="http://schemas.openxmlformats.org/package/2006/relationships"><Relationship Id="rId1" Type="http://schemas.openxmlformats.org/officeDocument/2006/relationships/slide" Target="../slides/slide298.xml" /><Relationship Id="rId2" Type="http://schemas.openxmlformats.org/officeDocument/2006/relationships/notesMaster" Target="../notesMasters/notesMaster1.xml" /></Relationships>
</file>

<file path=ppt/notesSlides/_rels/notesSlide283.xml.rels>&#65279;<?xml version="1.0" encoding="utf-8" standalone="yes"?><Relationships xmlns="http://schemas.openxmlformats.org/package/2006/relationships"><Relationship Id="rId1" Type="http://schemas.openxmlformats.org/officeDocument/2006/relationships/slide" Target="../slides/slide299.xml" /><Relationship Id="rId2" Type="http://schemas.openxmlformats.org/officeDocument/2006/relationships/notesMaster" Target="../notesMasters/notesMaster1.xml" /></Relationships>
</file>

<file path=ppt/notesSlides/_rels/notesSlide284.xml.rels>&#65279;<?xml version="1.0" encoding="utf-8" standalone="yes"?><Relationships xmlns="http://schemas.openxmlformats.org/package/2006/relationships"><Relationship Id="rId1" Type="http://schemas.openxmlformats.org/officeDocument/2006/relationships/slide" Target="../slides/slide300.xml" /><Relationship Id="rId2" Type="http://schemas.openxmlformats.org/officeDocument/2006/relationships/notesMaster" Target="../notesMasters/notesMaster1.xml" /></Relationships>
</file>

<file path=ppt/notesSlides/_rels/notesSlide285.xml.rels>&#65279;<?xml version="1.0" encoding="utf-8" standalone="yes"?><Relationships xmlns="http://schemas.openxmlformats.org/package/2006/relationships"><Relationship Id="rId1" Type="http://schemas.openxmlformats.org/officeDocument/2006/relationships/slide" Target="../slides/slide301.xml" /><Relationship Id="rId2" Type="http://schemas.openxmlformats.org/officeDocument/2006/relationships/notesMaster" Target="../notesMasters/notesMaster1.xml" /></Relationships>
</file>

<file path=ppt/notesSlides/_rels/notesSlide286.xml.rels>&#65279;<?xml version="1.0" encoding="utf-8" standalone="yes"?><Relationships xmlns="http://schemas.openxmlformats.org/package/2006/relationships"><Relationship Id="rId1" Type="http://schemas.openxmlformats.org/officeDocument/2006/relationships/slide" Target="../slides/slide302.xml" /><Relationship Id="rId2" Type="http://schemas.openxmlformats.org/officeDocument/2006/relationships/notesMaster" Target="../notesMasters/notesMaster1.xml" /></Relationships>
</file>

<file path=ppt/notesSlides/_rels/notesSlide287.xml.rels>&#65279;<?xml version="1.0" encoding="utf-8" standalone="yes"?><Relationships xmlns="http://schemas.openxmlformats.org/package/2006/relationships"><Relationship Id="rId1" Type="http://schemas.openxmlformats.org/officeDocument/2006/relationships/slide" Target="../slides/slide303.xml" /><Relationship Id="rId2" Type="http://schemas.openxmlformats.org/officeDocument/2006/relationships/notesMaster" Target="../notesMasters/notesMaster1.xml" /></Relationships>
</file>

<file path=ppt/notesSlides/_rels/notesSlide288.xml.rels>&#65279;<?xml version="1.0" encoding="utf-8" standalone="yes"?><Relationships xmlns="http://schemas.openxmlformats.org/package/2006/relationships"><Relationship Id="rId1" Type="http://schemas.openxmlformats.org/officeDocument/2006/relationships/slide" Target="../slides/slide304.xml" /><Relationship Id="rId2" Type="http://schemas.openxmlformats.org/officeDocument/2006/relationships/notesMaster" Target="../notesMasters/notesMaster1.xml" /></Relationships>
</file>

<file path=ppt/notesSlides/_rels/notesSlide289.xml.rels>&#65279;<?xml version="1.0" encoding="utf-8" standalone="yes"?><Relationships xmlns="http://schemas.openxmlformats.org/package/2006/relationships"><Relationship Id="rId1" Type="http://schemas.openxmlformats.org/officeDocument/2006/relationships/slide" Target="../slides/slide305.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290.xml.rels>&#65279;<?xml version="1.0" encoding="utf-8" standalone="yes"?><Relationships xmlns="http://schemas.openxmlformats.org/package/2006/relationships"><Relationship Id="rId1" Type="http://schemas.openxmlformats.org/officeDocument/2006/relationships/slide" Target="../slides/slide306.xml" /><Relationship Id="rId2" Type="http://schemas.openxmlformats.org/officeDocument/2006/relationships/notesMaster" Target="../notesMasters/notesMaster1.xml" /></Relationships>
</file>

<file path=ppt/notesSlides/_rels/notesSlide291.xml.rels>&#65279;<?xml version="1.0" encoding="utf-8" standalone="yes"?><Relationships xmlns="http://schemas.openxmlformats.org/package/2006/relationships"><Relationship Id="rId1" Type="http://schemas.openxmlformats.org/officeDocument/2006/relationships/slide" Target="../slides/slide307.xml" /><Relationship Id="rId2" Type="http://schemas.openxmlformats.org/officeDocument/2006/relationships/notesMaster" Target="../notesMasters/notesMaster1.xml" /></Relationships>
</file>

<file path=ppt/notesSlides/_rels/notesSlide292.xml.rels>&#65279;<?xml version="1.0" encoding="utf-8" standalone="yes"?><Relationships xmlns="http://schemas.openxmlformats.org/package/2006/relationships"><Relationship Id="rId1" Type="http://schemas.openxmlformats.org/officeDocument/2006/relationships/slide" Target="../slides/slide308.xml" /><Relationship Id="rId2" Type="http://schemas.openxmlformats.org/officeDocument/2006/relationships/notesMaster" Target="../notesMasters/notesMaster1.xml" /></Relationships>
</file>

<file path=ppt/notesSlides/_rels/notesSlide293.xml.rels>&#65279;<?xml version="1.0" encoding="utf-8" standalone="yes"?><Relationships xmlns="http://schemas.openxmlformats.org/package/2006/relationships"><Relationship Id="rId1" Type="http://schemas.openxmlformats.org/officeDocument/2006/relationships/slide" Target="../slides/slide309.xml" /><Relationship Id="rId2" Type="http://schemas.openxmlformats.org/officeDocument/2006/relationships/notesMaster" Target="../notesMasters/notesMaster1.xml" /></Relationships>
</file>

<file path=ppt/notesSlides/_rels/notesSlide294.xml.rels>&#65279;<?xml version="1.0" encoding="utf-8" standalone="yes"?><Relationships xmlns="http://schemas.openxmlformats.org/package/2006/relationships"><Relationship Id="rId1" Type="http://schemas.openxmlformats.org/officeDocument/2006/relationships/slide" Target="../slides/slide310.xml" /><Relationship Id="rId2" Type="http://schemas.openxmlformats.org/officeDocument/2006/relationships/notesMaster" Target="../notesMasters/notesMaster1.xml" /></Relationships>
</file>

<file path=ppt/notesSlides/_rels/notesSlide295.xml.rels>&#65279;<?xml version="1.0" encoding="utf-8" standalone="yes"?><Relationships xmlns="http://schemas.openxmlformats.org/package/2006/relationships"><Relationship Id="rId1" Type="http://schemas.openxmlformats.org/officeDocument/2006/relationships/slide" Target="../slides/slide311.xml" /><Relationship Id="rId2" Type="http://schemas.openxmlformats.org/officeDocument/2006/relationships/notesMaster" Target="../notesMasters/notesMaster1.xml" /></Relationships>
</file>

<file path=ppt/notesSlides/_rels/notesSlide296.xml.rels>&#65279;<?xml version="1.0" encoding="utf-8" standalone="yes"?><Relationships xmlns="http://schemas.openxmlformats.org/package/2006/relationships"><Relationship Id="rId1" Type="http://schemas.openxmlformats.org/officeDocument/2006/relationships/slide" Target="../slides/slide312.xml" /><Relationship Id="rId2" Type="http://schemas.openxmlformats.org/officeDocument/2006/relationships/notesMaster" Target="../notesMasters/notesMaster1.xml" /></Relationships>
</file>

<file path=ppt/notesSlides/_rels/notesSlide297.xml.rels>&#65279;<?xml version="1.0" encoding="utf-8" standalone="yes"?><Relationships xmlns="http://schemas.openxmlformats.org/package/2006/relationships"><Relationship Id="rId1" Type="http://schemas.openxmlformats.org/officeDocument/2006/relationships/slide" Target="../slides/slide313.xml" /><Relationship Id="rId2" Type="http://schemas.openxmlformats.org/officeDocument/2006/relationships/notesMaster" Target="../notesMasters/notesMaster1.xml" /></Relationships>
</file>

<file path=ppt/notesSlides/_rels/notesSlide298.xml.rels>&#65279;<?xml version="1.0" encoding="utf-8" standalone="yes"?><Relationships xmlns="http://schemas.openxmlformats.org/package/2006/relationships"><Relationship Id="rId1" Type="http://schemas.openxmlformats.org/officeDocument/2006/relationships/slide" Target="../slides/slide314.xml" /><Relationship Id="rId2" Type="http://schemas.openxmlformats.org/officeDocument/2006/relationships/notesMaster" Target="../notesMasters/notesMaster1.xml" /></Relationships>
</file>

<file path=ppt/notesSlides/_rels/notesSlide299.xml.rels>&#65279;<?xml version="1.0" encoding="utf-8" standalone="yes"?><Relationships xmlns="http://schemas.openxmlformats.org/package/2006/relationships"><Relationship Id="rId1" Type="http://schemas.openxmlformats.org/officeDocument/2006/relationships/slide" Target="../slides/slide315.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00.xml.rels>&#65279;<?xml version="1.0" encoding="utf-8" standalone="yes"?><Relationships xmlns="http://schemas.openxmlformats.org/package/2006/relationships"><Relationship Id="rId1" Type="http://schemas.openxmlformats.org/officeDocument/2006/relationships/slide" Target="../slides/slide316.xml" /><Relationship Id="rId2" Type="http://schemas.openxmlformats.org/officeDocument/2006/relationships/notesMaster" Target="../notesMasters/notesMaster1.xml" /></Relationships>
</file>

<file path=ppt/notesSlides/_rels/notesSlide301.xml.rels>&#65279;<?xml version="1.0" encoding="utf-8" standalone="yes"?><Relationships xmlns="http://schemas.openxmlformats.org/package/2006/relationships"><Relationship Id="rId1" Type="http://schemas.openxmlformats.org/officeDocument/2006/relationships/slide" Target="../slides/slide317.xml" /><Relationship Id="rId2" Type="http://schemas.openxmlformats.org/officeDocument/2006/relationships/notesMaster" Target="../notesMasters/notesMaster1.xml" /></Relationships>
</file>

<file path=ppt/notesSlides/_rels/notesSlide302.xml.rels>&#65279;<?xml version="1.0" encoding="utf-8" standalone="yes"?><Relationships xmlns="http://schemas.openxmlformats.org/package/2006/relationships"><Relationship Id="rId1" Type="http://schemas.openxmlformats.org/officeDocument/2006/relationships/slide" Target="../slides/slide318.xml" /><Relationship Id="rId2" Type="http://schemas.openxmlformats.org/officeDocument/2006/relationships/notesMaster" Target="../notesMasters/notesMaster1.xml" /></Relationships>
</file>

<file path=ppt/notesSlides/_rels/notesSlide303.xml.rels>&#65279;<?xml version="1.0" encoding="utf-8" standalone="yes"?><Relationships xmlns="http://schemas.openxmlformats.org/package/2006/relationships"><Relationship Id="rId1" Type="http://schemas.openxmlformats.org/officeDocument/2006/relationships/slide" Target="../slides/slide319.xml" /><Relationship Id="rId2" Type="http://schemas.openxmlformats.org/officeDocument/2006/relationships/notesMaster" Target="../notesMasters/notesMaster1.xml" /></Relationships>
</file>

<file path=ppt/notesSlides/_rels/notesSlide304.xml.rels>&#65279;<?xml version="1.0" encoding="utf-8" standalone="yes"?><Relationships xmlns="http://schemas.openxmlformats.org/package/2006/relationships"><Relationship Id="rId1" Type="http://schemas.openxmlformats.org/officeDocument/2006/relationships/slide" Target="../slides/slide320.xml" /><Relationship Id="rId2" Type="http://schemas.openxmlformats.org/officeDocument/2006/relationships/notesMaster" Target="../notesMasters/notesMaster1.xml" /></Relationships>
</file>

<file path=ppt/notesSlides/_rels/notesSlide305.xml.rels>&#65279;<?xml version="1.0" encoding="utf-8" standalone="yes"?><Relationships xmlns="http://schemas.openxmlformats.org/package/2006/relationships"><Relationship Id="rId1" Type="http://schemas.openxmlformats.org/officeDocument/2006/relationships/slide" Target="../slides/slide321.xml" /><Relationship Id="rId2" Type="http://schemas.openxmlformats.org/officeDocument/2006/relationships/notesMaster" Target="../notesMasters/notesMaster1.xml" /></Relationships>
</file>

<file path=ppt/notesSlides/_rels/notesSlide306.xml.rels>&#65279;<?xml version="1.0" encoding="utf-8" standalone="yes"?><Relationships xmlns="http://schemas.openxmlformats.org/package/2006/relationships"><Relationship Id="rId1" Type="http://schemas.openxmlformats.org/officeDocument/2006/relationships/slide" Target="../slides/slide322.xml" /><Relationship Id="rId2" Type="http://schemas.openxmlformats.org/officeDocument/2006/relationships/notesMaster" Target="../notesMasters/notesMaster1.xml" /></Relationships>
</file>

<file path=ppt/notesSlides/_rels/notesSlide307.xml.rels>&#65279;<?xml version="1.0" encoding="utf-8" standalone="yes"?><Relationships xmlns="http://schemas.openxmlformats.org/package/2006/relationships"><Relationship Id="rId1" Type="http://schemas.openxmlformats.org/officeDocument/2006/relationships/slide" Target="../slides/slide323.xml" /><Relationship Id="rId2" Type="http://schemas.openxmlformats.org/officeDocument/2006/relationships/notesMaster" Target="../notesMasters/notesMaster1.xml" /></Relationships>
</file>

<file path=ppt/notesSlides/_rels/notesSlide308.xml.rels>&#65279;<?xml version="1.0" encoding="utf-8" standalone="yes"?><Relationships xmlns="http://schemas.openxmlformats.org/package/2006/relationships"><Relationship Id="rId1" Type="http://schemas.openxmlformats.org/officeDocument/2006/relationships/slide" Target="../slides/slide324.xml" /><Relationship Id="rId2" Type="http://schemas.openxmlformats.org/officeDocument/2006/relationships/notesMaster" Target="../notesMasters/notesMaster1.xml" /></Relationships>
</file>

<file path=ppt/notesSlides/_rels/notesSlide309.xml.rels>&#65279;<?xml version="1.0" encoding="utf-8" standalone="yes"?><Relationships xmlns="http://schemas.openxmlformats.org/package/2006/relationships"><Relationship Id="rId1" Type="http://schemas.openxmlformats.org/officeDocument/2006/relationships/slide" Target="../slides/slide325.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10.xml.rels>&#65279;<?xml version="1.0" encoding="utf-8" standalone="yes"?><Relationships xmlns="http://schemas.openxmlformats.org/package/2006/relationships"><Relationship Id="rId1" Type="http://schemas.openxmlformats.org/officeDocument/2006/relationships/slide" Target="../slides/slide326.xml" /><Relationship Id="rId2" Type="http://schemas.openxmlformats.org/officeDocument/2006/relationships/notesMaster" Target="../notesMasters/notesMaster1.xml" /></Relationships>
</file>

<file path=ppt/notesSlides/_rels/notesSlide311.xml.rels>&#65279;<?xml version="1.0" encoding="utf-8" standalone="yes"?><Relationships xmlns="http://schemas.openxmlformats.org/package/2006/relationships"><Relationship Id="rId1" Type="http://schemas.openxmlformats.org/officeDocument/2006/relationships/slide" Target="../slides/slide327.xml" /><Relationship Id="rId2" Type="http://schemas.openxmlformats.org/officeDocument/2006/relationships/notesMaster" Target="../notesMasters/notesMaster1.xml" /></Relationships>
</file>

<file path=ppt/notesSlides/_rels/notesSlide312.xml.rels>&#65279;<?xml version="1.0" encoding="utf-8" standalone="yes"?><Relationships xmlns="http://schemas.openxmlformats.org/package/2006/relationships"><Relationship Id="rId1" Type="http://schemas.openxmlformats.org/officeDocument/2006/relationships/slide" Target="../slides/slide328.xml" /><Relationship Id="rId2" Type="http://schemas.openxmlformats.org/officeDocument/2006/relationships/notesMaster" Target="../notesMasters/notesMaster1.xml" /></Relationships>
</file>

<file path=ppt/notesSlides/_rels/notesSlide313.xml.rels>&#65279;<?xml version="1.0" encoding="utf-8" standalone="yes"?><Relationships xmlns="http://schemas.openxmlformats.org/package/2006/relationships"><Relationship Id="rId1" Type="http://schemas.openxmlformats.org/officeDocument/2006/relationships/slide" Target="../slides/slide329.xml" /><Relationship Id="rId2" Type="http://schemas.openxmlformats.org/officeDocument/2006/relationships/notesMaster" Target="../notesMasters/notesMaster1.xml" /></Relationships>
</file>

<file path=ppt/notesSlides/_rels/notesSlide314.xml.rels>&#65279;<?xml version="1.0" encoding="utf-8" standalone="yes"?><Relationships xmlns="http://schemas.openxmlformats.org/package/2006/relationships"><Relationship Id="rId1" Type="http://schemas.openxmlformats.org/officeDocument/2006/relationships/slide" Target="../slides/slide330.xml" /><Relationship Id="rId2" Type="http://schemas.openxmlformats.org/officeDocument/2006/relationships/notesMaster" Target="../notesMasters/notesMaster1.xml" /></Relationships>
</file>

<file path=ppt/notesSlides/_rels/notesSlide315.xml.rels>&#65279;<?xml version="1.0" encoding="utf-8" standalone="yes"?><Relationships xmlns="http://schemas.openxmlformats.org/package/2006/relationships"><Relationship Id="rId1" Type="http://schemas.openxmlformats.org/officeDocument/2006/relationships/slide" Target="../slides/slide331.xml" /><Relationship Id="rId2" Type="http://schemas.openxmlformats.org/officeDocument/2006/relationships/notesMaster" Target="../notesMasters/notesMaster1.xml" /></Relationships>
</file>

<file path=ppt/notesSlides/_rels/notesSlide316.xml.rels>&#65279;<?xml version="1.0" encoding="utf-8" standalone="yes"?><Relationships xmlns="http://schemas.openxmlformats.org/package/2006/relationships"><Relationship Id="rId1" Type="http://schemas.openxmlformats.org/officeDocument/2006/relationships/slide" Target="../slides/slide332.xml" /><Relationship Id="rId2" Type="http://schemas.openxmlformats.org/officeDocument/2006/relationships/notesMaster" Target="../notesMasters/notesMaster1.xml" /></Relationships>
</file>

<file path=ppt/notesSlides/_rels/notesSlide317.xml.rels>&#65279;<?xml version="1.0" encoding="utf-8" standalone="yes"?><Relationships xmlns="http://schemas.openxmlformats.org/package/2006/relationships"><Relationship Id="rId1" Type="http://schemas.openxmlformats.org/officeDocument/2006/relationships/slide" Target="../slides/slide333.xml" /><Relationship Id="rId2" Type="http://schemas.openxmlformats.org/officeDocument/2006/relationships/notesMaster" Target="../notesMasters/notesMaster1.xml" /></Relationships>
</file>

<file path=ppt/notesSlides/_rels/notesSlide318.xml.rels>&#65279;<?xml version="1.0" encoding="utf-8" standalone="yes"?><Relationships xmlns="http://schemas.openxmlformats.org/package/2006/relationships"><Relationship Id="rId1" Type="http://schemas.openxmlformats.org/officeDocument/2006/relationships/slide" Target="../slides/slide334.xml" /><Relationship Id="rId2" Type="http://schemas.openxmlformats.org/officeDocument/2006/relationships/notesMaster" Target="../notesMasters/notesMaster1.xml" /></Relationships>
</file>

<file path=ppt/notesSlides/_rels/notesSlide319.xml.rels>&#65279;<?xml version="1.0" encoding="utf-8" standalone="yes"?><Relationships xmlns="http://schemas.openxmlformats.org/package/2006/relationships"><Relationship Id="rId1" Type="http://schemas.openxmlformats.org/officeDocument/2006/relationships/slide" Target="../slides/slide335.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20.xml.rels>&#65279;<?xml version="1.0" encoding="utf-8" standalone="yes"?><Relationships xmlns="http://schemas.openxmlformats.org/package/2006/relationships"><Relationship Id="rId1" Type="http://schemas.openxmlformats.org/officeDocument/2006/relationships/slide" Target="../slides/slide336.xml" /><Relationship Id="rId2" Type="http://schemas.openxmlformats.org/officeDocument/2006/relationships/notesMaster" Target="../notesMasters/notesMaster1.xml" /></Relationships>
</file>

<file path=ppt/notesSlides/_rels/notesSlide321.xml.rels>&#65279;<?xml version="1.0" encoding="utf-8" standalone="yes"?><Relationships xmlns="http://schemas.openxmlformats.org/package/2006/relationships"><Relationship Id="rId1" Type="http://schemas.openxmlformats.org/officeDocument/2006/relationships/slide" Target="../slides/slide337.xml" /><Relationship Id="rId2" Type="http://schemas.openxmlformats.org/officeDocument/2006/relationships/notesMaster" Target="../notesMasters/notesMaster1.xml" /></Relationships>
</file>

<file path=ppt/notesSlides/_rels/notesSlide322.xml.rels>&#65279;<?xml version="1.0" encoding="utf-8" standalone="yes"?><Relationships xmlns="http://schemas.openxmlformats.org/package/2006/relationships"><Relationship Id="rId1" Type="http://schemas.openxmlformats.org/officeDocument/2006/relationships/slide" Target="../slides/slide338.xml" /><Relationship Id="rId2" Type="http://schemas.openxmlformats.org/officeDocument/2006/relationships/notesMaster" Target="../notesMasters/notesMaster1.xml" /></Relationships>
</file>

<file path=ppt/notesSlides/_rels/notesSlide323.xml.rels>&#65279;<?xml version="1.0" encoding="utf-8" standalone="yes"?><Relationships xmlns="http://schemas.openxmlformats.org/package/2006/relationships"><Relationship Id="rId1" Type="http://schemas.openxmlformats.org/officeDocument/2006/relationships/slide" Target="../slides/slide339.xml" /><Relationship Id="rId2" Type="http://schemas.openxmlformats.org/officeDocument/2006/relationships/notesMaster" Target="../notesMasters/notesMaster1.xml" /></Relationships>
</file>

<file path=ppt/notesSlides/_rels/notesSlide324.xml.rels>&#65279;<?xml version="1.0" encoding="utf-8" standalone="yes"?><Relationships xmlns="http://schemas.openxmlformats.org/package/2006/relationships"><Relationship Id="rId1" Type="http://schemas.openxmlformats.org/officeDocument/2006/relationships/slide" Target="../slides/slide340.xml" /><Relationship Id="rId2" Type="http://schemas.openxmlformats.org/officeDocument/2006/relationships/notesMaster" Target="../notesMasters/notesMaster1.xml" /></Relationships>
</file>

<file path=ppt/notesSlides/_rels/notesSlide325.xml.rels>&#65279;<?xml version="1.0" encoding="utf-8" standalone="yes"?><Relationships xmlns="http://schemas.openxmlformats.org/package/2006/relationships"><Relationship Id="rId1" Type="http://schemas.openxmlformats.org/officeDocument/2006/relationships/slide" Target="../slides/slide341.xml" /><Relationship Id="rId2" Type="http://schemas.openxmlformats.org/officeDocument/2006/relationships/notesMaster" Target="../notesMasters/notesMaster1.xml" /></Relationships>
</file>

<file path=ppt/notesSlides/_rels/notesSlide326.xml.rels>&#65279;<?xml version="1.0" encoding="utf-8" standalone="yes"?><Relationships xmlns="http://schemas.openxmlformats.org/package/2006/relationships"><Relationship Id="rId1" Type="http://schemas.openxmlformats.org/officeDocument/2006/relationships/slide" Target="../slides/slide342.xml" /><Relationship Id="rId2" Type="http://schemas.openxmlformats.org/officeDocument/2006/relationships/notesMaster" Target="../notesMasters/notesMaster1.xml" /></Relationships>
</file>

<file path=ppt/notesSlides/_rels/notesSlide327.xml.rels>&#65279;<?xml version="1.0" encoding="utf-8" standalone="yes"?><Relationships xmlns="http://schemas.openxmlformats.org/package/2006/relationships"><Relationship Id="rId1" Type="http://schemas.openxmlformats.org/officeDocument/2006/relationships/slide" Target="../slides/slide343.xml" /><Relationship Id="rId2" Type="http://schemas.openxmlformats.org/officeDocument/2006/relationships/notesMaster" Target="../notesMasters/notesMaster1.xml" /></Relationships>
</file>

<file path=ppt/notesSlides/_rels/notesSlide328.xml.rels>&#65279;<?xml version="1.0" encoding="utf-8" standalone="yes"?><Relationships xmlns="http://schemas.openxmlformats.org/package/2006/relationships"><Relationship Id="rId1" Type="http://schemas.openxmlformats.org/officeDocument/2006/relationships/slide" Target="../slides/slide344.xml" /><Relationship Id="rId2" Type="http://schemas.openxmlformats.org/officeDocument/2006/relationships/notesMaster" Target="../notesMasters/notesMaster1.xml" /></Relationships>
</file>

<file path=ppt/notesSlides/_rels/notesSlide329.xml.rels>&#65279;<?xml version="1.0" encoding="utf-8" standalone="yes"?><Relationships xmlns="http://schemas.openxmlformats.org/package/2006/relationships"><Relationship Id="rId1" Type="http://schemas.openxmlformats.org/officeDocument/2006/relationships/slide" Target="../slides/slide345.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30.xml.rels>&#65279;<?xml version="1.0" encoding="utf-8" standalone="yes"?><Relationships xmlns="http://schemas.openxmlformats.org/package/2006/relationships"><Relationship Id="rId1" Type="http://schemas.openxmlformats.org/officeDocument/2006/relationships/slide" Target="../slides/slide346.xml" /><Relationship Id="rId2" Type="http://schemas.openxmlformats.org/officeDocument/2006/relationships/notesMaster" Target="../notesMasters/notesMaster1.xml" /></Relationships>
</file>

<file path=ppt/notesSlides/_rels/notesSlide331.xml.rels>&#65279;<?xml version="1.0" encoding="utf-8" standalone="yes"?><Relationships xmlns="http://schemas.openxmlformats.org/package/2006/relationships"><Relationship Id="rId1" Type="http://schemas.openxmlformats.org/officeDocument/2006/relationships/slide" Target="../slides/slide347.xml" /><Relationship Id="rId2" Type="http://schemas.openxmlformats.org/officeDocument/2006/relationships/notesMaster" Target="../notesMasters/notesMaster1.xml" /></Relationships>
</file>

<file path=ppt/notesSlides/_rels/notesSlide332.xml.rels>&#65279;<?xml version="1.0" encoding="utf-8" standalone="yes"?><Relationships xmlns="http://schemas.openxmlformats.org/package/2006/relationships"><Relationship Id="rId1" Type="http://schemas.openxmlformats.org/officeDocument/2006/relationships/slide" Target="../slides/slide348.xml" /><Relationship Id="rId2" Type="http://schemas.openxmlformats.org/officeDocument/2006/relationships/notesMaster" Target="../notesMasters/notesMaster1.xml" /></Relationships>
</file>

<file path=ppt/notesSlides/_rels/notesSlide333.xml.rels>&#65279;<?xml version="1.0" encoding="utf-8" standalone="yes"?><Relationships xmlns="http://schemas.openxmlformats.org/package/2006/relationships"><Relationship Id="rId1" Type="http://schemas.openxmlformats.org/officeDocument/2006/relationships/slide" Target="../slides/slide349.xml" /><Relationship Id="rId2" Type="http://schemas.openxmlformats.org/officeDocument/2006/relationships/notesMaster" Target="../notesMasters/notesMaster1.xml" /></Relationships>
</file>

<file path=ppt/notesSlides/_rels/notesSlide334.xml.rels>&#65279;<?xml version="1.0" encoding="utf-8" standalone="yes"?><Relationships xmlns="http://schemas.openxmlformats.org/package/2006/relationships"><Relationship Id="rId1" Type="http://schemas.openxmlformats.org/officeDocument/2006/relationships/slide" Target="../slides/slide350.xml" /><Relationship Id="rId2" Type="http://schemas.openxmlformats.org/officeDocument/2006/relationships/notesMaster" Target="../notesMasters/notesMaster1.xml" /></Relationships>
</file>

<file path=ppt/notesSlides/_rels/notesSlide335.xml.rels>&#65279;<?xml version="1.0" encoding="utf-8" standalone="yes"?><Relationships xmlns="http://schemas.openxmlformats.org/package/2006/relationships"><Relationship Id="rId1" Type="http://schemas.openxmlformats.org/officeDocument/2006/relationships/slide" Target="../slides/slide351.xml" /><Relationship Id="rId2" Type="http://schemas.openxmlformats.org/officeDocument/2006/relationships/notesMaster" Target="../notesMasters/notesMaster1.xml" /></Relationships>
</file>

<file path=ppt/notesSlides/_rels/notesSlide336.xml.rels>&#65279;<?xml version="1.0" encoding="utf-8" standalone="yes"?><Relationships xmlns="http://schemas.openxmlformats.org/package/2006/relationships"><Relationship Id="rId1" Type="http://schemas.openxmlformats.org/officeDocument/2006/relationships/slide" Target="../slides/slide352.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6.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FD57C027-D642-424C-A7B8-7CC43E6BD36A}" type="slidenum">
              <a:rPr lang="en-US" altLang="nl-BE" sz="1000" b="1"/>
              <a:t>1</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0AFAD79-F660-4287-9352-425274F9B738}" type="slidenum">
              <a:rPr lang="en-GB" altLang="nl-BE" sz="1300"/>
              <a:t>10</a:t>
            </a:fld>
            <a:endParaRPr lang="en-GB" altLang="nl-BE" sz="13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8898" name="Slide Image Placeholder 1"/>
          <p:cNvSpPr>
            <a:spLocks noGrp="1" noRot="1" noChangeAspect="1" noTextEdit="1"/>
          </p:cNvSpPr>
          <p:nvPr>
            <p:ph type="sldImg" idx="2"/>
          </p:nvPr>
        </p:nvSpPr>
        <p:spPr>
          <a:xfrm>
            <a:off x="3113088" y="509588"/>
            <a:ext cx="3678237" cy="2547937"/>
          </a:xfrm>
          <a:noFill/>
          <a:ln>
            <a:miter lim="800000"/>
          </a:ln>
        </p:spPr>
      </p:sp>
      <p:sp>
        <p:nvSpPr>
          <p:cNvPr id="2088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89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1A510A7-D9AC-4B7A-AAEB-DC22A46D8F48}" type="slidenum">
              <a:rPr lang="en-GB" altLang="nl-BE" sz="1300"/>
              <a:t>100</a:t>
            </a:fld>
            <a:endParaRPr lang="en-GB" altLang="nl-BE" sz="13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0946" name="Slide Image Placeholder 1"/>
          <p:cNvSpPr>
            <a:spLocks noGrp="1" noRot="1" noChangeAspect="1" noTextEdit="1"/>
          </p:cNvSpPr>
          <p:nvPr>
            <p:ph type="sldImg" idx="2"/>
          </p:nvPr>
        </p:nvSpPr>
        <p:spPr>
          <a:xfrm>
            <a:off x="3113088" y="509588"/>
            <a:ext cx="3678237" cy="2547937"/>
          </a:xfrm>
          <a:noFill/>
          <a:ln>
            <a:miter lim="800000"/>
          </a:ln>
        </p:spPr>
      </p:sp>
      <p:sp>
        <p:nvSpPr>
          <p:cNvPr id="2109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109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90DB7D1-600A-4112-8928-978F747C45A0}" type="slidenum">
              <a:rPr lang="en-GB" altLang="nl-BE" sz="1300"/>
              <a:t>101</a:t>
            </a:fld>
            <a:endParaRPr lang="en-GB" altLang="nl-BE" sz="13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2994" name="Slide Image Placeholder 1"/>
          <p:cNvSpPr>
            <a:spLocks noGrp="1" noRot="1" noChangeAspect="1" noTextEdit="1"/>
          </p:cNvSpPr>
          <p:nvPr>
            <p:ph type="sldImg" idx="2"/>
          </p:nvPr>
        </p:nvSpPr>
        <p:spPr>
          <a:xfrm>
            <a:off x="3113088" y="509588"/>
            <a:ext cx="3678237" cy="2547937"/>
          </a:xfrm>
          <a:noFill/>
          <a:ln>
            <a:miter lim="800000"/>
          </a:ln>
        </p:spPr>
      </p:sp>
      <p:sp>
        <p:nvSpPr>
          <p:cNvPr id="2129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129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159BE2A-2EFE-4E33-9838-EC90C7016B52}" type="slidenum">
              <a:rPr lang="en-GB" altLang="nl-BE" sz="1300"/>
              <a:t>102</a:t>
            </a:fld>
            <a:endParaRPr lang="en-GB" altLang="nl-BE"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5042" name="Slide Image Placeholder 1"/>
          <p:cNvSpPr>
            <a:spLocks noGrp="1" noRot="1" noChangeAspect="1" noTextEdit="1"/>
          </p:cNvSpPr>
          <p:nvPr>
            <p:ph type="sldImg" idx="2"/>
          </p:nvPr>
        </p:nvSpPr>
        <p:spPr>
          <a:xfrm>
            <a:off x="3113088" y="509588"/>
            <a:ext cx="3678237" cy="2547937"/>
          </a:xfrm>
          <a:noFill/>
          <a:ln>
            <a:miter lim="800000"/>
          </a:ln>
        </p:spPr>
      </p:sp>
      <p:sp>
        <p:nvSpPr>
          <p:cNvPr id="2150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150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16A2398-5B2F-4C09-9FF6-9444DD506C43}" type="slidenum">
              <a:rPr lang="en-GB" altLang="nl-BE" sz="1300"/>
              <a:t>103</a:t>
            </a:fld>
            <a:endParaRPr lang="en-GB" altLang="nl-BE" sz="13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7090" name="Slide Image Placeholder 1"/>
          <p:cNvSpPr>
            <a:spLocks noGrp="1" noRot="1" noChangeAspect="1" noTextEdit="1"/>
          </p:cNvSpPr>
          <p:nvPr>
            <p:ph type="sldImg" idx="2"/>
          </p:nvPr>
        </p:nvSpPr>
        <p:spPr>
          <a:xfrm>
            <a:off x="3113088" y="509588"/>
            <a:ext cx="3678237" cy="2547937"/>
          </a:xfrm>
          <a:noFill/>
          <a:ln>
            <a:miter lim="800000"/>
          </a:ln>
        </p:spPr>
      </p:sp>
      <p:sp>
        <p:nvSpPr>
          <p:cNvPr id="2170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170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2C5ABF8-64FE-4F0A-BC21-B28B3748843E}" type="slidenum">
              <a:rPr lang="en-GB" altLang="nl-BE" sz="1300"/>
              <a:t>104</a:t>
            </a:fld>
            <a:endParaRPr lang="en-GB" altLang="nl-BE"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9138" name="Slide Image Placeholder 1"/>
          <p:cNvSpPr>
            <a:spLocks noGrp="1" noRot="1" noChangeAspect="1" noTextEdit="1"/>
          </p:cNvSpPr>
          <p:nvPr>
            <p:ph type="sldImg" idx="2"/>
          </p:nvPr>
        </p:nvSpPr>
        <p:spPr>
          <a:xfrm>
            <a:off x="3113088" y="509588"/>
            <a:ext cx="3678237" cy="2547937"/>
          </a:xfrm>
          <a:noFill/>
          <a:ln>
            <a:miter lim="800000"/>
          </a:ln>
        </p:spPr>
      </p:sp>
      <p:sp>
        <p:nvSpPr>
          <p:cNvPr id="2191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191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4585042-9E6C-4FBE-977B-BFF9CDA9DB27}" type="slidenum">
              <a:rPr lang="en-GB" altLang="nl-BE" sz="1300"/>
              <a:t>105</a:t>
            </a:fld>
            <a:endParaRPr lang="en-GB" altLang="nl-BE"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1186" name="Slide Image Placeholder 1"/>
          <p:cNvSpPr>
            <a:spLocks noGrp="1" noRot="1" noChangeAspect="1" noTextEdit="1"/>
          </p:cNvSpPr>
          <p:nvPr>
            <p:ph type="sldImg" idx="2"/>
          </p:nvPr>
        </p:nvSpPr>
        <p:spPr>
          <a:xfrm>
            <a:off x="3113088" y="509588"/>
            <a:ext cx="3678237" cy="2547937"/>
          </a:xfrm>
          <a:noFill/>
          <a:ln>
            <a:miter lim="800000"/>
          </a:ln>
        </p:spPr>
      </p:sp>
      <p:sp>
        <p:nvSpPr>
          <p:cNvPr id="2211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11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2FD0897-7DB8-40AF-B2FE-865B029FA0EB}" type="slidenum">
              <a:rPr lang="en-GB" altLang="nl-BE" sz="1300"/>
              <a:t>106</a:t>
            </a:fld>
            <a:endParaRPr lang="en-GB" altLang="nl-BE"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3234" name="Slide Image Placeholder 1"/>
          <p:cNvSpPr>
            <a:spLocks noGrp="1" noRot="1" noChangeAspect="1" noTextEdit="1"/>
          </p:cNvSpPr>
          <p:nvPr>
            <p:ph type="sldImg" idx="2"/>
          </p:nvPr>
        </p:nvSpPr>
        <p:spPr>
          <a:xfrm>
            <a:off x="3113088" y="509588"/>
            <a:ext cx="3678237" cy="2547937"/>
          </a:xfrm>
          <a:noFill/>
          <a:ln>
            <a:miter lim="800000"/>
          </a:ln>
        </p:spPr>
      </p:sp>
      <p:sp>
        <p:nvSpPr>
          <p:cNvPr id="2232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32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2265B6-ADCC-44DC-813F-1DBC58028D21}" type="slidenum">
              <a:rPr lang="en-GB" altLang="nl-BE" sz="1300"/>
              <a:t>107</a:t>
            </a:fld>
            <a:endParaRPr lang="en-GB" altLang="nl-BE"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282" name="Slide Image Placeholder 1"/>
          <p:cNvSpPr>
            <a:spLocks noGrp="1" noRot="1" noChangeAspect="1" noTextEdit="1"/>
          </p:cNvSpPr>
          <p:nvPr>
            <p:ph type="sldImg" idx="2"/>
          </p:nvPr>
        </p:nvSpPr>
        <p:spPr>
          <a:xfrm>
            <a:off x="3113088" y="509588"/>
            <a:ext cx="3678237" cy="2547937"/>
          </a:xfrm>
          <a:noFill/>
          <a:ln>
            <a:miter lim="800000"/>
          </a:ln>
        </p:spPr>
      </p:sp>
      <p:sp>
        <p:nvSpPr>
          <p:cNvPr id="2252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2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74FA1CF-93F4-40E3-A32E-0AD943E9A592}" type="slidenum">
              <a:rPr lang="en-GB" altLang="nl-BE" sz="1300"/>
              <a:t>108</a:t>
            </a:fld>
            <a:endParaRPr lang="en-GB" altLang="nl-BE"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7330" name="Slide Image Placeholder 1"/>
          <p:cNvSpPr>
            <a:spLocks noGrp="1" noRot="1" noChangeAspect="1" noTextEdit="1"/>
          </p:cNvSpPr>
          <p:nvPr>
            <p:ph type="sldImg" idx="2"/>
          </p:nvPr>
        </p:nvSpPr>
        <p:spPr>
          <a:xfrm>
            <a:off x="3113088" y="509588"/>
            <a:ext cx="3678237" cy="2547937"/>
          </a:xfrm>
          <a:noFill/>
          <a:ln>
            <a:miter lim="800000"/>
          </a:ln>
        </p:spPr>
      </p:sp>
      <p:sp>
        <p:nvSpPr>
          <p:cNvPr id="2273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73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AB1DF5C-D90D-4747-BF42-E293C28728F1}" type="slidenum">
              <a:rPr lang="en-GB" altLang="nl-BE" sz="1300"/>
              <a:t>109</a:t>
            </a:fld>
            <a:endParaRPr lang="en-GB" altLang="nl-BE"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64A4A7D-8746-4B4D-BD47-CDB6B0E82BF1}" type="slidenum">
              <a:rPr lang="en-GB" altLang="nl-BE" sz="1300"/>
              <a:t>11</a:t>
            </a:fld>
            <a:endParaRPr lang="en-GB" altLang="nl-BE" sz="13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9378" name="Slide Image Placeholder 1"/>
          <p:cNvSpPr>
            <a:spLocks noGrp="1" noRot="1" noChangeAspect="1" noTextEdit="1"/>
          </p:cNvSpPr>
          <p:nvPr>
            <p:ph type="sldImg" idx="2"/>
          </p:nvPr>
        </p:nvSpPr>
        <p:spPr>
          <a:xfrm>
            <a:off x="3113088" y="509588"/>
            <a:ext cx="3678237" cy="2547937"/>
          </a:xfrm>
          <a:noFill/>
          <a:ln>
            <a:miter lim="800000"/>
          </a:ln>
        </p:spPr>
      </p:sp>
      <p:sp>
        <p:nvSpPr>
          <p:cNvPr id="2293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93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56BEDD6-D2A2-4767-988D-79D03FDA4402}" type="slidenum">
              <a:rPr lang="en-GB" altLang="nl-BE" sz="1300"/>
              <a:t>110</a:t>
            </a:fld>
            <a:endParaRPr lang="en-GB" altLang="nl-BE"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1426" name="Slide Image Placeholder 1"/>
          <p:cNvSpPr>
            <a:spLocks noGrp="1" noRot="1" noChangeAspect="1" noTextEdit="1"/>
          </p:cNvSpPr>
          <p:nvPr>
            <p:ph type="sldImg" idx="2"/>
          </p:nvPr>
        </p:nvSpPr>
        <p:spPr>
          <a:xfrm>
            <a:off x="3113088" y="509588"/>
            <a:ext cx="3678237" cy="2547937"/>
          </a:xfrm>
          <a:noFill/>
          <a:ln>
            <a:miter lim="800000"/>
          </a:ln>
        </p:spPr>
      </p:sp>
      <p:sp>
        <p:nvSpPr>
          <p:cNvPr id="2314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314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D95472D-49EA-4689-9F8D-897FDA8D490E}" type="slidenum">
              <a:rPr lang="en-GB" altLang="nl-BE" sz="1300"/>
              <a:t>111</a:t>
            </a:fld>
            <a:endParaRPr lang="en-GB" altLang="nl-BE"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3474" name="Slide Image Placeholder 1"/>
          <p:cNvSpPr>
            <a:spLocks noGrp="1" noRot="1" noChangeAspect="1" noTextEdit="1"/>
          </p:cNvSpPr>
          <p:nvPr>
            <p:ph type="sldImg" idx="2"/>
          </p:nvPr>
        </p:nvSpPr>
        <p:spPr>
          <a:xfrm>
            <a:off x="3113088" y="509588"/>
            <a:ext cx="3678237" cy="2547937"/>
          </a:xfrm>
          <a:noFill/>
          <a:ln>
            <a:miter lim="800000"/>
          </a:ln>
        </p:spPr>
      </p:sp>
      <p:sp>
        <p:nvSpPr>
          <p:cNvPr id="2334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334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16AF6D1-45A6-4AFA-8D67-A0AB395812F8}" type="slidenum">
              <a:rPr lang="en-GB" altLang="nl-BE" sz="1300"/>
              <a:t>112</a:t>
            </a:fld>
            <a:endParaRPr lang="en-GB" altLang="nl-BE"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5522" name="Slide Image Placeholder 1"/>
          <p:cNvSpPr>
            <a:spLocks noGrp="1" noRot="1" noChangeAspect="1" noTextEdit="1"/>
          </p:cNvSpPr>
          <p:nvPr>
            <p:ph type="sldImg" idx="2"/>
          </p:nvPr>
        </p:nvSpPr>
        <p:spPr>
          <a:xfrm>
            <a:off x="3113088" y="509588"/>
            <a:ext cx="3678237" cy="2547937"/>
          </a:xfrm>
          <a:noFill/>
          <a:ln>
            <a:miter lim="800000"/>
          </a:ln>
        </p:spPr>
      </p:sp>
      <p:sp>
        <p:nvSpPr>
          <p:cNvPr id="2355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355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39B5DC-2A2D-481E-8F61-608B663CFA57}" type="slidenum">
              <a:rPr lang="en-GB" altLang="nl-BE" sz="1300"/>
              <a:t>113</a:t>
            </a:fld>
            <a:endParaRPr lang="en-GB" altLang="nl-BE"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7570" name="Slide Image Placeholder 1"/>
          <p:cNvSpPr>
            <a:spLocks noGrp="1" noRot="1" noChangeAspect="1" noTextEdit="1"/>
          </p:cNvSpPr>
          <p:nvPr>
            <p:ph type="sldImg" idx="2"/>
          </p:nvPr>
        </p:nvSpPr>
        <p:spPr>
          <a:xfrm>
            <a:off x="3113088" y="509588"/>
            <a:ext cx="3678237" cy="2547937"/>
          </a:xfrm>
          <a:noFill/>
          <a:ln>
            <a:miter lim="800000"/>
          </a:ln>
        </p:spPr>
      </p:sp>
      <p:sp>
        <p:nvSpPr>
          <p:cNvPr id="2375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375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7BF8AC7-D850-4EB7-BB1D-645B2CD78007}" type="slidenum">
              <a:rPr lang="en-GB" altLang="nl-BE" sz="1300"/>
              <a:t>114</a:t>
            </a:fld>
            <a:endParaRPr lang="en-GB" altLang="nl-BE"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9618" name="Slide Image Placeholder 1"/>
          <p:cNvSpPr>
            <a:spLocks noGrp="1" noRot="1" noChangeAspect="1" noTextEdit="1"/>
          </p:cNvSpPr>
          <p:nvPr>
            <p:ph type="sldImg" idx="2"/>
          </p:nvPr>
        </p:nvSpPr>
        <p:spPr>
          <a:xfrm>
            <a:off x="3113088" y="509588"/>
            <a:ext cx="3678237" cy="2547937"/>
          </a:xfrm>
          <a:noFill/>
          <a:ln>
            <a:miter lim="800000"/>
          </a:ln>
        </p:spPr>
      </p:sp>
      <p:sp>
        <p:nvSpPr>
          <p:cNvPr id="2396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396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245AC46-B3B4-46E5-8433-B5E4C8D8A647}" type="slidenum">
              <a:rPr lang="en-GB" altLang="nl-BE" sz="1300"/>
              <a:t>115</a:t>
            </a:fld>
            <a:endParaRPr lang="en-GB" altLang="nl-BE"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1666" name="Slide Image Placeholder 1"/>
          <p:cNvSpPr>
            <a:spLocks noGrp="1" noRot="1" noChangeAspect="1" noTextEdit="1"/>
          </p:cNvSpPr>
          <p:nvPr>
            <p:ph type="sldImg" idx="2"/>
          </p:nvPr>
        </p:nvSpPr>
        <p:spPr>
          <a:xfrm>
            <a:off x="3113088" y="509588"/>
            <a:ext cx="3678237" cy="2547937"/>
          </a:xfrm>
          <a:noFill/>
          <a:ln>
            <a:miter lim="800000"/>
          </a:ln>
        </p:spPr>
      </p:sp>
      <p:sp>
        <p:nvSpPr>
          <p:cNvPr id="2416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16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18A9472-F3D1-4D60-877F-9D0276A373AE}" type="slidenum">
              <a:rPr lang="en-GB" altLang="nl-BE" sz="1300"/>
              <a:t>116</a:t>
            </a:fld>
            <a:endParaRPr lang="en-GB" altLang="nl-BE"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3714" name="Slide Image Placeholder 1"/>
          <p:cNvSpPr>
            <a:spLocks noGrp="1" noRot="1" noChangeAspect="1" noTextEdit="1"/>
          </p:cNvSpPr>
          <p:nvPr>
            <p:ph type="sldImg" idx="2"/>
          </p:nvPr>
        </p:nvSpPr>
        <p:spPr>
          <a:xfrm>
            <a:off x="3113088" y="509588"/>
            <a:ext cx="3678237" cy="2547937"/>
          </a:xfrm>
          <a:noFill/>
          <a:ln>
            <a:miter lim="800000"/>
          </a:ln>
        </p:spPr>
      </p:sp>
      <p:sp>
        <p:nvSpPr>
          <p:cNvPr id="2437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37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1CEB8B4-B85A-48ED-A49F-430405D08DA5}" type="slidenum">
              <a:rPr lang="en-GB" altLang="nl-BE" sz="1300"/>
              <a:t>117</a:t>
            </a:fld>
            <a:endParaRPr lang="en-GB" altLang="nl-BE"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B47ECBF7-D3AE-4DA2-940E-0C57CC7B4938}" type="slidenum">
              <a:rPr lang="en-US" altLang="nl-BE" sz="1000" b="1"/>
              <a:t>119</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CB902D6-0827-44E6-A5BD-2B858D8A311B}" type="slidenum">
              <a:rPr lang="en-GB" altLang="nl-BE" sz="1300"/>
              <a:t>120</a:t>
            </a:fld>
            <a:endParaRPr lang="en-GB" altLang="nl-BE"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9FE6FAF-632C-4F98-BE80-6F69A55ABB60}" type="slidenum">
              <a:rPr lang="en-GB" altLang="nl-BE" sz="1300"/>
              <a:t>12</a:t>
            </a:fld>
            <a:endParaRPr lang="en-GB" altLang="nl-BE" sz="13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19F0DD-2E88-48B0-BB2A-486009B0731B}" type="slidenum">
              <a:rPr lang="en-GB" altLang="nl-BE" sz="1300"/>
              <a:t>121</a:t>
            </a:fld>
            <a:endParaRPr lang="en-GB" altLang="nl-BE"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0AC2C3B-A8AB-4593-AC5F-B2DAB1CBA7B7}" type="slidenum">
              <a:rPr lang="en-GB" altLang="nl-BE" sz="1300"/>
              <a:t>122</a:t>
            </a:fld>
            <a:endParaRPr lang="en-GB" altLang="nl-BE"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BD51E66-9DEA-4142-9420-0CD251E827AC}" type="slidenum">
              <a:rPr lang="en-GB" altLang="nl-BE" sz="1300"/>
              <a:t>123</a:t>
            </a:fld>
            <a:endParaRPr lang="en-GB" altLang="nl-BE"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5C0616E-B581-4AD3-A57B-F040B5079D63}" type="slidenum">
              <a:rPr lang="en-GB" altLang="nl-BE" sz="1300"/>
              <a:t>124</a:t>
            </a:fld>
            <a:endParaRPr lang="en-GB" altLang="nl-BE"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DCA60C4-BBD4-47B7-B8FF-DF457CE60C17}" type="slidenum">
              <a:rPr lang="en-GB" altLang="nl-BE" sz="1300"/>
              <a:t>125</a:t>
            </a:fld>
            <a:endParaRPr lang="en-GB" altLang="nl-BE"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B34EB1E-6C0A-4CCF-A1F9-646425759890}" type="slidenum">
              <a:rPr lang="en-GB" altLang="nl-BE" sz="1300"/>
              <a:t>126</a:t>
            </a:fld>
            <a:endParaRPr lang="en-GB" altLang="nl-BE" sz="13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66E45CA-3330-4D66-AB70-849734974CF6}" type="slidenum">
              <a:rPr lang="en-GB" altLang="nl-BE" sz="1300"/>
              <a:t>127</a:t>
            </a:fld>
            <a:endParaRPr lang="en-GB" altLang="nl-BE" sz="13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F60C946-F0DD-4DE3-8556-F8BF91B1B6F6}" type="slidenum">
              <a:rPr lang="en-GB" altLang="nl-BE" sz="1300"/>
              <a:t>128</a:t>
            </a:fld>
            <a:endParaRPr lang="en-GB" altLang="nl-BE" sz="13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3219F40-0AF6-4D7E-AC35-AD30A7E951A8}" type="slidenum">
              <a:rPr lang="en-GB" altLang="nl-BE" sz="1300"/>
              <a:t>129</a:t>
            </a:fld>
            <a:endParaRPr lang="en-GB" altLang="nl-BE" sz="13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469227D-9F35-4A87-939D-FB99A52CBE41}" type="slidenum">
              <a:rPr lang="en-GB" altLang="nl-BE" sz="1300"/>
              <a:t>130</a:t>
            </a:fld>
            <a:endParaRPr lang="en-GB" altLang="nl-BE"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423B18C-9582-456F-A583-9355993E025C}" type="slidenum">
              <a:rPr lang="en-GB" altLang="nl-BE" sz="1300"/>
              <a:t>13</a:t>
            </a:fld>
            <a:endParaRPr lang="en-GB" altLang="nl-BE" sz="13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5353F08-990F-4160-BCA6-E5E3EC46E32A}" type="slidenum">
              <a:rPr lang="en-GB" altLang="nl-BE" sz="1300"/>
              <a:t>131</a:t>
            </a:fld>
            <a:endParaRPr lang="en-GB" altLang="nl-BE" sz="13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0E7B932-13F4-450F-869D-2B7F13E863F0}" type="slidenum">
              <a:rPr lang="en-GB" altLang="nl-BE" sz="1300"/>
              <a:t>132</a:t>
            </a:fld>
            <a:endParaRPr lang="en-GB" altLang="nl-BE"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35A66F5-A367-43D2-98D4-96959BE1636D}" type="slidenum">
              <a:rPr lang="en-GB" altLang="nl-BE" sz="1300"/>
              <a:t>133</a:t>
            </a:fld>
            <a:endParaRPr lang="en-GB" altLang="nl-BE"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1FB6D15-EA6F-48F2-A164-EE28FAFE24E4}" type="slidenum">
              <a:rPr lang="en-GB" altLang="nl-BE" sz="1300"/>
              <a:t>134</a:t>
            </a:fld>
            <a:endParaRPr lang="en-GB" altLang="nl-BE"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4BA032D-8DB4-469E-8F8A-DFA028911F17}" type="slidenum">
              <a:rPr lang="en-GB" altLang="nl-BE" sz="1300"/>
              <a:t>135</a:t>
            </a:fld>
            <a:endParaRPr lang="en-GB" altLang="nl-BE"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BD57E6E-17E7-47BF-9093-DB6ADD6C53E5}" type="slidenum">
              <a:rPr lang="en-GB" altLang="nl-BE" sz="1300"/>
              <a:t>136</a:t>
            </a:fld>
            <a:endParaRPr lang="en-GB" altLang="nl-BE"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09A2C7F-EE6C-4538-AA33-911BA1FF27DB}" type="slidenum">
              <a:rPr lang="en-GB" altLang="nl-BE" sz="1300"/>
              <a:t>137</a:t>
            </a:fld>
            <a:endParaRPr lang="en-GB" altLang="nl-BE"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5AB22FA-3E59-4E78-BBE8-619BD80DD3FA}" type="slidenum">
              <a:rPr lang="en-GB" altLang="nl-BE" sz="1300"/>
              <a:t>138</a:t>
            </a:fld>
            <a:endParaRPr lang="en-GB" altLang="nl-BE"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A89F0A-B531-4569-A121-46A4C1DD999B}" type="slidenum">
              <a:rPr lang="en-GB" altLang="nl-BE" sz="1300"/>
              <a:t>139</a:t>
            </a:fld>
            <a:endParaRPr lang="en-GB" altLang="nl-BE" sz="13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5D0FB80-C6EB-46C3-8F27-F645F2FE2840}" type="slidenum">
              <a:rPr lang="en-GB" altLang="nl-BE" sz="1300"/>
              <a:t>140</a:t>
            </a:fld>
            <a:endParaRPr lang="en-GB" altLang="nl-BE"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6A16053-62D1-4EFD-AA58-9788A6B7EC59}" type="slidenum">
              <a:rPr lang="en-GB" altLang="nl-BE" sz="1300"/>
              <a:t>14</a:t>
            </a:fld>
            <a:endParaRPr lang="en-GB" altLang="nl-BE"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648281E-4080-4778-8C4D-4CA0A41A690D}" type="slidenum">
              <a:rPr lang="en-GB" altLang="nl-BE" sz="1300"/>
              <a:t>141</a:t>
            </a:fld>
            <a:endParaRPr lang="en-GB" altLang="nl-BE" sz="13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9286E74-7AF5-4E76-B750-D926828FF815}" type="slidenum">
              <a:rPr lang="en-GB" altLang="nl-BE" sz="1300"/>
              <a:t>142</a:t>
            </a:fld>
            <a:endParaRPr lang="en-GB" altLang="nl-BE"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2982CAE-655A-4A36-BF18-C7090E613ECC}" type="slidenum">
              <a:rPr lang="en-GB" altLang="nl-BE" sz="1300"/>
              <a:t>143</a:t>
            </a:fld>
            <a:endParaRPr lang="en-GB" altLang="nl-BE" sz="13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D2F7233-7A23-4BD9-A404-47C66D2A675E}" type="slidenum">
              <a:rPr lang="en-GB" altLang="nl-BE" sz="1300"/>
              <a:t>144</a:t>
            </a:fld>
            <a:endParaRPr lang="en-GB" altLang="nl-BE" sz="13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68747CB-8FF4-403F-83E8-43766E34EBCA}" type="slidenum">
              <a:rPr lang="en-GB" altLang="nl-BE" sz="1300"/>
              <a:t>145</a:t>
            </a:fld>
            <a:endParaRPr lang="en-GB" altLang="nl-BE" sz="13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0DFA7A6-25E6-46A6-82E5-A7933AF70CB4}" type="slidenum">
              <a:rPr lang="en-GB" altLang="nl-BE" sz="1300"/>
              <a:t>146</a:t>
            </a:fld>
            <a:endParaRPr lang="en-GB" altLang="nl-BE" sz="13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52C744F-6C21-4A7C-9F83-D2FA597163B9}" type="slidenum">
              <a:rPr lang="en-GB" altLang="nl-BE" sz="1300"/>
              <a:t>147</a:t>
            </a:fld>
            <a:endParaRPr lang="en-GB" altLang="nl-BE" sz="13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925A169-B6B1-4AD5-BF34-FCDE72323A9B}" type="slidenum">
              <a:rPr lang="en-GB" altLang="nl-BE" sz="1300"/>
              <a:t>148</a:t>
            </a:fld>
            <a:endParaRPr lang="en-GB" altLang="nl-BE" sz="13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1A423C-6F49-49CF-A36F-00B4D1F255ED}" type="slidenum">
              <a:rPr lang="en-GB" altLang="nl-BE" sz="1300"/>
              <a:t>149</a:t>
            </a:fld>
            <a:endParaRPr lang="en-GB" altLang="nl-BE"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32CA6E3-78B9-46A8-B37E-F3E7F4964379}" type="slidenum">
              <a:rPr lang="en-GB" altLang="nl-BE" sz="1300"/>
              <a:t>150</a:t>
            </a:fld>
            <a:endParaRPr lang="en-GB" altLang="nl-BE"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1AEB0F0-1BC8-481A-8D34-2B18689FB42F}" type="slidenum">
              <a:rPr lang="en-GB" altLang="nl-BE" sz="1300"/>
              <a:t>15</a:t>
            </a:fld>
            <a:endParaRPr lang="en-GB" altLang="nl-BE" sz="13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01DC69-6383-4461-A824-AE1BABBF9E1A}" type="slidenum">
              <a:rPr lang="en-GB" altLang="nl-BE" sz="1300"/>
              <a:t>151</a:t>
            </a:fld>
            <a:endParaRPr lang="en-GB" altLang="nl-BE" sz="13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0915C84-4ED9-4512-8F4D-261E108FF3F7}" type="slidenum">
              <a:rPr lang="en-GB" altLang="nl-BE" sz="1300"/>
              <a:t>152</a:t>
            </a:fld>
            <a:endParaRPr lang="en-GB" altLang="nl-BE" sz="13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172934A-2CC7-4E12-9260-257C9EE5ACEC}" type="slidenum">
              <a:rPr lang="en-GB" altLang="nl-BE" sz="1300"/>
              <a:t>153</a:t>
            </a:fld>
            <a:endParaRPr lang="en-GB" altLang="nl-BE" sz="13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9DA749-ACF4-4D61-9F6C-1CC3D15D9876}" type="slidenum">
              <a:rPr lang="en-GB" altLang="nl-BE" sz="1300"/>
              <a:t>154</a:t>
            </a:fld>
            <a:endParaRPr lang="en-GB" altLang="nl-BE" sz="1300"/>
          </a:p>
        </p:txBody>
      </p:sp>
    </p:spTree>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4DB0594-2F4B-49CF-950F-387F143FB4C1}" type="slidenum">
              <a:rPr lang="en-GB" altLang="nl-BE" sz="1300"/>
              <a:t>155</a:t>
            </a:fld>
            <a:endParaRPr lang="en-GB" altLang="nl-BE" sz="13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C80B6E8-7B22-4A98-BA01-6C2B5535A3A6}" type="slidenum">
              <a:rPr lang="en-GB" altLang="nl-BE" sz="1300"/>
              <a:t>156</a:t>
            </a:fld>
            <a:endParaRPr lang="en-GB" altLang="nl-BE" sz="13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7161513-E97D-49B3-8F26-F58F4622CE5F}" type="slidenum">
              <a:rPr lang="en-GB" altLang="nl-BE" sz="1300"/>
              <a:t>157</a:t>
            </a:fld>
            <a:endParaRPr lang="en-GB" altLang="nl-BE" sz="13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6018" name="Slide Image Placeholder 1"/>
          <p:cNvSpPr>
            <a:spLocks noGrp="1" noRot="1" noChangeAspect="1" noTextEdit="1"/>
          </p:cNvSpPr>
          <p:nvPr>
            <p:ph type="sldImg" idx="2"/>
          </p:nvPr>
        </p:nvSpPr>
        <p:spPr>
          <a:xfrm>
            <a:off x="3113088" y="509588"/>
            <a:ext cx="3678237" cy="2547937"/>
          </a:xfrm>
          <a:noFill/>
          <a:ln>
            <a:miter lim="800000"/>
          </a:ln>
        </p:spPr>
      </p:sp>
      <p:sp>
        <p:nvSpPr>
          <p:cNvPr id="860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60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C11B14B-B7DE-421B-BCA4-43FF94CEAAA6}" type="slidenum">
              <a:rPr lang="en-GB" altLang="nl-BE" sz="1300"/>
              <a:t>158</a:t>
            </a:fld>
            <a:endParaRPr lang="en-GB" altLang="nl-BE" sz="13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8066" name="Slide Image Placeholder 1"/>
          <p:cNvSpPr>
            <a:spLocks noGrp="1" noRot="1" noChangeAspect="1" noTextEdit="1"/>
          </p:cNvSpPr>
          <p:nvPr>
            <p:ph type="sldImg" idx="2"/>
          </p:nvPr>
        </p:nvSpPr>
        <p:spPr>
          <a:xfrm>
            <a:off x="3113088" y="509588"/>
            <a:ext cx="3678237" cy="2547937"/>
          </a:xfrm>
          <a:noFill/>
          <a:ln>
            <a:miter lim="800000"/>
          </a:ln>
        </p:spPr>
      </p:sp>
      <p:sp>
        <p:nvSpPr>
          <p:cNvPr id="880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80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243A47C-92A9-4B7E-AD68-653E80990072}" type="slidenum">
              <a:rPr lang="en-GB" altLang="nl-BE" sz="1300"/>
              <a:t>159</a:t>
            </a:fld>
            <a:endParaRPr lang="en-GB" altLang="nl-BE" sz="13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Slide Image Placeholder 1"/>
          <p:cNvSpPr>
            <a:spLocks noGrp="1" noRot="1" noChangeAspect="1" noTextEdit="1"/>
          </p:cNvSpPr>
          <p:nvPr>
            <p:ph type="sldImg" idx="2"/>
          </p:nvPr>
        </p:nvSpPr>
        <p:spPr>
          <a:xfrm>
            <a:off x="3113088" y="509588"/>
            <a:ext cx="3678237" cy="2547937"/>
          </a:xfrm>
          <a:noFill/>
          <a:ln>
            <a:miter lim="800000"/>
          </a:ln>
        </p:spPr>
      </p:sp>
      <p:sp>
        <p:nvSpPr>
          <p:cNvPr id="901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01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177FF26-BAFC-4498-991E-EF6C28DA2831}" type="slidenum">
              <a:rPr lang="en-GB" altLang="nl-BE" sz="1300"/>
              <a:t>160</a:t>
            </a:fld>
            <a:endParaRPr lang="en-GB" altLang="nl-BE"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A5F1FD8-4496-47A2-8883-FE8547DA225D}" type="slidenum">
              <a:rPr lang="en-GB" altLang="nl-BE" sz="1300"/>
              <a:t>16</a:t>
            </a:fld>
            <a:endParaRPr lang="en-GB" altLang="nl-BE" sz="13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Slide Image Placeholder 1"/>
          <p:cNvSpPr>
            <a:spLocks noGrp="1" noRot="1" noChangeAspect="1" noTextEdit="1"/>
          </p:cNvSpPr>
          <p:nvPr>
            <p:ph type="sldImg" idx="2"/>
          </p:nvPr>
        </p:nvSpPr>
        <p:spPr>
          <a:xfrm>
            <a:off x="3113088" y="509588"/>
            <a:ext cx="3678237" cy="2547937"/>
          </a:xfrm>
          <a:noFill/>
          <a:ln>
            <a:miter lim="800000"/>
          </a:ln>
        </p:spPr>
      </p:sp>
      <p:sp>
        <p:nvSpPr>
          <p:cNvPr id="921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21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7F0905D-E315-4255-B2AA-66FB47A04A1B}" type="slidenum">
              <a:rPr lang="en-GB" altLang="nl-BE" sz="1300"/>
              <a:t>161</a:t>
            </a:fld>
            <a:endParaRPr lang="en-GB" altLang="nl-BE" sz="13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Slide Image Placeholder 1"/>
          <p:cNvSpPr>
            <a:spLocks noGrp="1" noRot="1" noChangeAspect="1" noTextEdit="1"/>
          </p:cNvSpPr>
          <p:nvPr>
            <p:ph type="sldImg" idx="2"/>
          </p:nvPr>
        </p:nvSpPr>
        <p:spPr>
          <a:xfrm>
            <a:off x="3113088" y="509588"/>
            <a:ext cx="3678237" cy="2547937"/>
          </a:xfrm>
          <a:noFill/>
          <a:ln>
            <a:miter lim="800000"/>
          </a:ln>
        </p:spPr>
      </p:sp>
      <p:sp>
        <p:nvSpPr>
          <p:cNvPr id="942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42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F6CC6F5-6197-435C-BC6B-7A2C055783AB}" type="slidenum">
              <a:rPr lang="en-GB" altLang="nl-BE" sz="1300"/>
              <a:t>162</a:t>
            </a:fld>
            <a:endParaRPr lang="en-GB" altLang="nl-BE" sz="13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6258" name="Slide Image Placeholder 1"/>
          <p:cNvSpPr>
            <a:spLocks noGrp="1" noRot="1" noChangeAspect="1" noTextEdit="1"/>
          </p:cNvSpPr>
          <p:nvPr>
            <p:ph type="sldImg" idx="2"/>
          </p:nvPr>
        </p:nvSpPr>
        <p:spPr>
          <a:xfrm>
            <a:off x="3113088" y="509588"/>
            <a:ext cx="3678237" cy="2547937"/>
          </a:xfrm>
          <a:noFill/>
          <a:ln>
            <a:miter lim="800000"/>
          </a:ln>
        </p:spPr>
      </p:sp>
      <p:sp>
        <p:nvSpPr>
          <p:cNvPr id="962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62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0601382-373A-4BD4-B867-944727A9E6F6}" type="slidenum">
              <a:rPr lang="en-GB" altLang="nl-BE" sz="1300"/>
              <a:t>163</a:t>
            </a:fld>
            <a:endParaRPr lang="en-GB" altLang="nl-BE" sz="13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Slide Image Placeholder 1"/>
          <p:cNvSpPr>
            <a:spLocks noGrp="1" noRot="1" noChangeAspect="1" noTextEdit="1"/>
          </p:cNvSpPr>
          <p:nvPr>
            <p:ph type="sldImg" idx="2"/>
          </p:nvPr>
        </p:nvSpPr>
        <p:spPr>
          <a:xfrm>
            <a:off x="3113088" y="509588"/>
            <a:ext cx="3678237" cy="2547937"/>
          </a:xfrm>
          <a:noFill/>
          <a:ln>
            <a:miter lim="800000"/>
          </a:ln>
        </p:spPr>
      </p:sp>
      <p:sp>
        <p:nvSpPr>
          <p:cNvPr id="983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83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0284169-3439-4B5B-B371-65C426EF17B3}" type="slidenum">
              <a:rPr lang="en-GB" altLang="nl-BE" sz="1300"/>
              <a:t>164</a:t>
            </a:fld>
            <a:endParaRPr lang="en-GB" altLang="nl-BE" sz="13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Slide Image Placeholder 1"/>
          <p:cNvSpPr>
            <a:spLocks noGrp="1" noRot="1" noChangeAspect="1" noTextEdit="1"/>
          </p:cNvSpPr>
          <p:nvPr>
            <p:ph type="sldImg" idx="2"/>
          </p:nvPr>
        </p:nvSpPr>
        <p:spPr>
          <a:xfrm>
            <a:off x="3113088" y="509588"/>
            <a:ext cx="3678237" cy="2547937"/>
          </a:xfrm>
          <a:noFill/>
          <a:ln>
            <a:miter lim="800000"/>
          </a:ln>
        </p:spPr>
      </p:sp>
      <p:sp>
        <p:nvSpPr>
          <p:cNvPr id="1003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03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2AF5C2E-1030-45E9-983A-6AFC6C0BB925}" type="slidenum">
              <a:rPr lang="en-GB" altLang="nl-BE" sz="1300"/>
              <a:t>165</a:t>
            </a:fld>
            <a:endParaRPr lang="en-GB" altLang="nl-BE"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2" name="Slide Image Placeholder 1"/>
          <p:cNvSpPr>
            <a:spLocks noGrp="1" noRot="1" noChangeAspect="1" noTextEdit="1"/>
          </p:cNvSpPr>
          <p:nvPr>
            <p:ph type="sldImg" idx="2"/>
          </p:nvPr>
        </p:nvSpPr>
        <p:spPr>
          <a:xfrm>
            <a:off x="3113088" y="509588"/>
            <a:ext cx="3678237" cy="2547937"/>
          </a:xfrm>
          <a:noFill/>
          <a:ln>
            <a:miter lim="800000"/>
          </a:ln>
        </p:spPr>
      </p:sp>
      <p:sp>
        <p:nvSpPr>
          <p:cNvPr id="1024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20CCCFF-5E39-4C5E-948D-B26434BA75DC}" type="slidenum">
              <a:rPr lang="en-GB" altLang="nl-BE" sz="1300"/>
              <a:t>166</a:t>
            </a:fld>
            <a:endParaRPr lang="en-GB" altLang="nl-BE" sz="13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50" name="Slide Image Placeholder 1"/>
          <p:cNvSpPr>
            <a:spLocks noGrp="1" noRot="1" noChangeAspect="1" noTextEdit="1"/>
          </p:cNvSpPr>
          <p:nvPr>
            <p:ph type="sldImg" idx="2"/>
          </p:nvPr>
        </p:nvSpPr>
        <p:spPr>
          <a:xfrm>
            <a:off x="3113088" y="509588"/>
            <a:ext cx="3678237" cy="2547937"/>
          </a:xfrm>
          <a:noFill/>
          <a:ln>
            <a:miter lim="800000"/>
          </a:ln>
        </p:spPr>
      </p:sp>
      <p:sp>
        <p:nvSpPr>
          <p:cNvPr id="1044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44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14837C6-9FD4-4945-ADF4-C0600C72495B}" type="slidenum">
              <a:rPr lang="en-GB" altLang="nl-BE" sz="1300"/>
              <a:t>167</a:t>
            </a:fld>
            <a:endParaRPr lang="en-GB" altLang="nl-BE" sz="13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8" name="Slide Image Placeholder 1"/>
          <p:cNvSpPr>
            <a:spLocks noGrp="1" noRot="1" noChangeAspect="1" noTextEdit="1"/>
          </p:cNvSpPr>
          <p:nvPr>
            <p:ph type="sldImg" idx="2"/>
          </p:nvPr>
        </p:nvSpPr>
        <p:spPr>
          <a:xfrm>
            <a:off x="3113088" y="509588"/>
            <a:ext cx="3678237" cy="2547937"/>
          </a:xfrm>
          <a:noFill/>
          <a:ln>
            <a:miter lim="800000"/>
          </a:ln>
        </p:spPr>
      </p:sp>
      <p:sp>
        <p:nvSpPr>
          <p:cNvPr id="1064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65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186E01E-8CF9-4706-BC9B-A6BF644B99EF}" type="slidenum">
              <a:rPr lang="en-GB" altLang="nl-BE" sz="1300"/>
              <a:t>168</a:t>
            </a:fld>
            <a:endParaRPr lang="en-GB" altLang="nl-BE" sz="13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8546" name="Slide Image Placeholder 1"/>
          <p:cNvSpPr>
            <a:spLocks noGrp="1" noRot="1" noChangeAspect="1" noTextEdit="1"/>
          </p:cNvSpPr>
          <p:nvPr>
            <p:ph type="sldImg" idx="2"/>
          </p:nvPr>
        </p:nvSpPr>
        <p:spPr>
          <a:xfrm>
            <a:off x="3113088" y="509588"/>
            <a:ext cx="3678237" cy="2547937"/>
          </a:xfrm>
          <a:noFill/>
          <a:ln>
            <a:miter lim="800000"/>
          </a:ln>
        </p:spPr>
      </p:sp>
      <p:sp>
        <p:nvSpPr>
          <p:cNvPr id="1085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85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4F3DAF9-CF19-4518-A8C9-8EED56989566}" type="slidenum">
              <a:rPr lang="en-GB" altLang="nl-BE" sz="1300"/>
              <a:t>169</a:t>
            </a:fld>
            <a:endParaRPr lang="en-GB" altLang="nl-BE" sz="13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E5C72D3E-E00C-4AE7-A218-0AD4968A17CE}" type="slidenum">
              <a:rPr lang="en-US" altLang="en-US" sz="1200"/>
              <a:t>171</a:t>
            </a:fld>
            <a:endParaRPr lang="en-US" altLang="en-US" sz="1200"/>
          </a:p>
        </p:txBody>
      </p:sp>
      <p:sp>
        <p:nvSpPr>
          <p:cNvPr id="6147" name="Rectangle 2"/>
          <p:cNvSpPr>
            <a:spLocks noTextEdit="1"/>
          </p:cNvSpPr>
          <p:nvPr>
            <p:ph type="sldImg" idx="2"/>
          </p:nvPr>
        </p:nvSpPr>
        <p:spPr>
          <a:xfrm>
            <a:off x="1181100" y="698500"/>
            <a:ext cx="4648200" cy="3486150"/>
          </a:xfrm>
          <a:noFill/>
          <a:ln>
            <a:miter lim="800000"/>
          </a:ln>
        </p:spPr>
      </p:sp>
      <p:sp>
        <p:nvSpPr>
          <p:cNvPr id="6148"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8C0B262-DE10-43E7-BD5B-BD6B747D3982}" type="slidenum">
              <a:rPr lang="en-GB" altLang="nl-BE" sz="1300"/>
              <a:t>17</a:t>
            </a:fld>
            <a:endParaRPr lang="en-GB" altLang="nl-BE"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4ADC5007-FF22-41E8-9578-0A3E234B41FF}" type="slidenum">
              <a:rPr lang="en-US" altLang="en-US" sz="1200"/>
              <a:t>172</a:t>
            </a:fld>
            <a:endParaRPr lang="en-US" altLang="en-US" sz="1200"/>
          </a:p>
        </p:txBody>
      </p:sp>
      <p:sp>
        <p:nvSpPr>
          <p:cNvPr id="8195" name="Rectangle 2"/>
          <p:cNvSpPr>
            <a:spLocks noTextEdit="1"/>
          </p:cNvSpPr>
          <p:nvPr>
            <p:ph type="sldImg" idx="2"/>
          </p:nvPr>
        </p:nvSpPr>
        <p:spPr>
          <a:xfrm>
            <a:off x="1181100" y="698500"/>
            <a:ext cx="4648200" cy="3486150"/>
          </a:xfrm>
          <a:noFill/>
          <a:ln>
            <a:miter lim="800000"/>
          </a:ln>
        </p:spPr>
      </p:sp>
      <p:sp>
        <p:nvSpPr>
          <p:cNvPr id="8196"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05BE9619-EC63-4237-BBBE-85B97C258BCF}" type="slidenum">
              <a:rPr lang="en-US" altLang="en-US" sz="1200"/>
              <a:t>173</a:t>
            </a:fld>
            <a:endParaRPr lang="en-US" altLang="en-US" sz="1200"/>
          </a:p>
        </p:txBody>
      </p:sp>
      <p:sp>
        <p:nvSpPr>
          <p:cNvPr id="10243" name="Rectangle 2"/>
          <p:cNvSpPr>
            <a:spLocks noTextEdit="1"/>
          </p:cNvSpPr>
          <p:nvPr>
            <p:ph type="sldImg" idx="2"/>
          </p:nvPr>
        </p:nvSpPr>
        <p:spPr>
          <a:xfrm>
            <a:off x="1181100" y="698500"/>
            <a:ext cx="4648200" cy="3486150"/>
          </a:xfrm>
          <a:noFill/>
          <a:ln>
            <a:miter lim="800000"/>
          </a:ln>
        </p:spPr>
      </p:sp>
      <p:sp>
        <p:nvSpPr>
          <p:cNvPr id="10244"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A7D08006-188E-445C-875C-76E838EDCFC9}" type="slidenum">
              <a:rPr lang="en-US" altLang="en-US" sz="1200"/>
              <a:t>174</a:t>
            </a:fld>
            <a:endParaRPr lang="en-US" altLang="en-US" sz="1200"/>
          </a:p>
        </p:txBody>
      </p:sp>
      <p:sp>
        <p:nvSpPr>
          <p:cNvPr id="12291" name="Rectangle 2"/>
          <p:cNvSpPr>
            <a:spLocks noTextEdit="1"/>
          </p:cNvSpPr>
          <p:nvPr>
            <p:ph type="sldImg" idx="2"/>
          </p:nvPr>
        </p:nvSpPr>
        <p:spPr>
          <a:xfrm>
            <a:off x="1181100" y="698500"/>
            <a:ext cx="4648200" cy="3486150"/>
          </a:xfrm>
          <a:noFill/>
          <a:ln>
            <a:miter lim="800000"/>
          </a:ln>
        </p:spPr>
      </p:sp>
      <p:sp>
        <p:nvSpPr>
          <p:cNvPr id="12292"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AF987CE0-8053-4550-A643-0E18F22EFDEA}" type="slidenum">
              <a:rPr lang="en-US" altLang="en-US" sz="1200"/>
              <a:t>175</a:t>
            </a:fld>
            <a:endParaRPr lang="en-US" altLang="en-US" sz="1200"/>
          </a:p>
        </p:txBody>
      </p:sp>
      <p:sp>
        <p:nvSpPr>
          <p:cNvPr id="14339" name="Rectangle 2"/>
          <p:cNvSpPr>
            <a:spLocks noTextEdit="1"/>
          </p:cNvSpPr>
          <p:nvPr>
            <p:ph type="sldImg" idx="2"/>
          </p:nvPr>
        </p:nvSpPr>
        <p:spPr>
          <a:xfrm>
            <a:off x="1181100" y="698500"/>
            <a:ext cx="4648200" cy="3486150"/>
          </a:xfrm>
          <a:noFill/>
          <a:ln>
            <a:miter lim="800000"/>
          </a:ln>
        </p:spPr>
      </p:sp>
      <p:sp>
        <p:nvSpPr>
          <p:cNvPr id="14340"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410"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615AF46B-02D4-4FF7-A3A9-AB01697626AC}" type="slidenum">
              <a:rPr lang="en-US" altLang="en-US" sz="1200"/>
              <a:t>177</a:t>
            </a:fld>
            <a:endParaRPr lang="en-US" altLang="en-US" sz="1200"/>
          </a:p>
        </p:txBody>
      </p:sp>
      <p:sp>
        <p:nvSpPr>
          <p:cNvPr id="17411" name="Rectangle 2"/>
          <p:cNvSpPr>
            <a:spLocks noTextEdit="1"/>
          </p:cNvSpPr>
          <p:nvPr>
            <p:ph type="sldImg" idx="2"/>
          </p:nvPr>
        </p:nvSpPr>
        <p:spPr>
          <a:xfrm>
            <a:off x="1181100" y="698500"/>
            <a:ext cx="4648200" cy="3486150"/>
          </a:xfrm>
          <a:noFill/>
          <a:ln>
            <a:miter lim="800000"/>
          </a:ln>
        </p:spPr>
      </p:sp>
      <p:sp>
        <p:nvSpPr>
          <p:cNvPr id="17412"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458"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04DC9AAF-CCB0-4B2B-8D0F-7A2E77178070}" type="slidenum">
              <a:rPr lang="en-US" altLang="en-US" sz="1200">
                <a:latin typeface="Times New Roman" pitchFamily="18" charset="0"/>
              </a:rPr>
              <a:t>178</a:t>
            </a:fld>
            <a:endParaRPr lang="en-US" altLang="en-US" sz="1200">
              <a:latin typeface="Times New Roman" pitchFamily="18" charset="0"/>
            </a:endParaRPr>
          </a:p>
        </p:txBody>
      </p:sp>
      <p:sp>
        <p:nvSpPr>
          <p:cNvPr id="19459" name="Rectangle 2"/>
          <p:cNvSpPr>
            <a:spLocks noTextEdit="1"/>
          </p:cNvSpPr>
          <p:nvPr>
            <p:ph type="sldImg" idx="2"/>
          </p:nvPr>
        </p:nvSpPr>
        <p:spPr>
          <a:xfrm>
            <a:off x="1181100" y="698500"/>
            <a:ext cx="4648200" cy="3486150"/>
          </a:xfrm>
          <a:noFill/>
          <a:ln>
            <a:miter lim="800000"/>
          </a:ln>
        </p:spPr>
      </p:sp>
      <p:sp>
        <p:nvSpPr>
          <p:cNvPr id="19460"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1506"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9056E4B4-E467-49AC-BDB5-AA97D1E710EA}" type="slidenum">
              <a:rPr lang="en-US" altLang="en-US" sz="1200">
                <a:latin typeface="Times New Roman" pitchFamily="18" charset="0"/>
              </a:rPr>
              <a:t>179</a:t>
            </a:fld>
            <a:endParaRPr lang="en-US" altLang="en-US" sz="1200">
              <a:latin typeface="Times New Roman" pitchFamily="18" charset="0"/>
            </a:endParaRPr>
          </a:p>
        </p:txBody>
      </p:sp>
      <p:sp>
        <p:nvSpPr>
          <p:cNvPr id="21507" name="Rectangle 2"/>
          <p:cNvSpPr>
            <a:spLocks noTextEdit="1"/>
          </p:cNvSpPr>
          <p:nvPr>
            <p:ph type="sldImg" idx="2"/>
          </p:nvPr>
        </p:nvSpPr>
        <p:spPr>
          <a:xfrm>
            <a:off x="1181100" y="698500"/>
            <a:ext cx="4648200" cy="3486150"/>
          </a:xfrm>
          <a:noFill/>
          <a:ln>
            <a:miter lim="800000"/>
          </a:ln>
        </p:spPr>
      </p:sp>
      <p:sp>
        <p:nvSpPr>
          <p:cNvPr id="21508"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3554"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1FB68ABB-FA21-4C3C-A2BA-01AD4565C927}" type="slidenum">
              <a:rPr lang="en-US" altLang="en-US" sz="1200">
                <a:latin typeface="Times New Roman" pitchFamily="18" charset="0"/>
              </a:rPr>
              <a:t>180</a:t>
            </a:fld>
            <a:endParaRPr lang="en-US" altLang="en-US" sz="1200">
              <a:latin typeface="Times New Roman" pitchFamily="18" charset="0"/>
            </a:endParaRPr>
          </a:p>
        </p:txBody>
      </p:sp>
      <p:sp>
        <p:nvSpPr>
          <p:cNvPr id="23555" name="Rectangle 2"/>
          <p:cNvSpPr>
            <a:spLocks noTextEdit="1"/>
          </p:cNvSpPr>
          <p:nvPr>
            <p:ph type="sldImg" idx="2"/>
          </p:nvPr>
        </p:nvSpPr>
        <p:spPr>
          <a:xfrm>
            <a:off x="1181100" y="698500"/>
            <a:ext cx="4648200" cy="3486150"/>
          </a:xfrm>
          <a:noFill/>
          <a:ln>
            <a:miter lim="800000"/>
          </a:ln>
        </p:spPr>
      </p:sp>
      <p:sp>
        <p:nvSpPr>
          <p:cNvPr id="23556"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5602"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3756C424-25F7-4E20-88E2-837D37CB4D16}" type="slidenum">
              <a:rPr lang="en-US" altLang="en-US" sz="1200">
                <a:latin typeface="Times New Roman" pitchFamily="18" charset="0"/>
              </a:rPr>
              <a:t>181</a:t>
            </a:fld>
            <a:endParaRPr lang="en-US" altLang="en-US" sz="1200">
              <a:latin typeface="Times New Roman" pitchFamily="18" charset="0"/>
            </a:endParaRPr>
          </a:p>
        </p:txBody>
      </p:sp>
      <p:sp>
        <p:nvSpPr>
          <p:cNvPr id="25603" name="Rectangle 2"/>
          <p:cNvSpPr>
            <a:spLocks noTextEdit="1"/>
          </p:cNvSpPr>
          <p:nvPr>
            <p:ph type="sldImg" idx="2"/>
          </p:nvPr>
        </p:nvSpPr>
        <p:spPr>
          <a:xfrm>
            <a:off x="1181100" y="698500"/>
            <a:ext cx="4648200" cy="3486150"/>
          </a:xfrm>
          <a:noFill/>
          <a:ln>
            <a:miter lim="800000"/>
          </a:ln>
        </p:spPr>
      </p:sp>
      <p:sp>
        <p:nvSpPr>
          <p:cNvPr id="25604"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7650"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97440963-B64C-432B-96F4-E1FB108D1252}" type="slidenum">
              <a:rPr lang="en-US" altLang="en-US" sz="1200">
                <a:latin typeface="Times New Roman" pitchFamily="18" charset="0"/>
              </a:rPr>
              <a:t>182</a:t>
            </a:fld>
            <a:endParaRPr lang="en-US" altLang="en-US" sz="1200">
              <a:latin typeface="Times New Roman" pitchFamily="18" charset="0"/>
            </a:endParaRPr>
          </a:p>
        </p:txBody>
      </p:sp>
      <p:sp>
        <p:nvSpPr>
          <p:cNvPr id="27651" name="Rectangle 2"/>
          <p:cNvSpPr>
            <a:spLocks noTextEdit="1"/>
          </p:cNvSpPr>
          <p:nvPr>
            <p:ph type="sldImg" idx="2"/>
          </p:nvPr>
        </p:nvSpPr>
        <p:spPr>
          <a:xfrm>
            <a:off x="1181100" y="698500"/>
            <a:ext cx="4648200" cy="3486150"/>
          </a:xfrm>
          <a:noFill/>
          <a:ln>
            <a:miter lim="800000"/>
          </a:ln>
        </p:spPr>
      </p:sp>
      <p:sp>
        <p:nvSpPr>
          <p:cNvPr id="27652"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9E5915A-29C6-4AF0-9A58-3A5DD0FE3886}" type="slidenum">
              <a:rPr lang="en-GB" altLang="nl-BE" sz="1300"/>
              <a:t>18</a:t>
            </a:fld>
            <a:endParaRPr lang="en-GB" altLang="nl-BE" sz="13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9698"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28B346EE-EFB6-4FDC-AA38-93E1D7C2FB5A}" type="slidenum">
              <a:rPr lang="en-US" altLang="en-US" sz="1200">
                <a:latin typeface="Times New Roman" pitchFamily="18" charset="0"/>
              </a:rPr>
              <a:t>183</a:t>
            </a:fld>
            <a:endParaRPr lang="en-US" altLang="en-US" sz="1200">
              <a:latin typeface="Times New Roman" pitchFamily="18" charset="0"/>
            </a:endParaRPr>
          </a:p>
        </p:txBody>
      </p:sp>
      <p:sp>
        <p:nvSpPr>
          <p:cNvPr id="29699" name="Rectangle 2"/>
          <p:cNvSpPr>
            <a:spLocks noTextEdit="1"/>
          </p:cNvSpPr>
          <p:nvPr>
            <p:ph type="sldImg" idx="2"/>
          </p:nvPr>
        </p:nvSpPr>
        <p:spPr>
          <a:xfrm>
            <a:off x="1181100" y="698500"/>
            <a:ext cx="4648200" cy="3486150"/>
          </a:xfrm>
          <a:noFill/>
          <a:ln>
            <a:miter lim="800000"/>
          </a:ln>
        </p:spPr>
      </p:sp>
      <p:sp>
        <p:nvSpPr>
          <p:cNvPr id="29700"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1746"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22ABE2E7-FA45-4828-A35E-4FE09007A5C6}" type="slidenum">
              <a:rPr lang="en-US" altLang="en-US" sz="1200">
                <a:latin typeface="Times New Roman" pitchFamily="18" charset="0"/>
              </a:rPr>
              <a:t>184</a:t>
            </a:fld>
            <a:endParaRPr lang="en-US" altLang="en-US" sz="1200">
              <a:latin typeface="Times New Roman" pitchFamily="18" charset="0"/>
            </a:endParaRPr>
          </a:p>
        </p:txBody>
      </p:sp>
      <p:sp>
        <p:nvSpPr>
          <p:cNvPr id="31747" name="Rectangle 2"/>
          <p:cNvSpPr>
            <a:spLocks noTextEdit="1"/>
          </p:cNvSpPr>
          <p:nvPr>
            <p:ph type="sldImg" idx="2"/>
          </p:nvPr>
        </p:nvSpPr>
        <p:spPr>
          <a:xfrm>
            <a:off x="1181100" y="698500"/>
            <a:ext cx="4648200" cy="3486150"/>
          </a:xfrm>
          <a:noFill/>
          <a:ln>
            <a:miter lim="800000"/>
          </a:ln>
        </p:spPr>
      </p:sp>
      <p:sp>
        <p:nvSpPr>
          <p:cNvPr id="31748"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3794"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ACF1DD77-3A86-4E51-B2EB-730C6943D620}" type="slidenum">
              <a:rPr lang="en-US" altLang="en-US" sz="1200">
                <a:latin typeface="Times New Roman" pitchFamily="18" charset="0"/>
              </a:rPr>
              <a:t>185</a:t>
            </a:fld>
            <a:endParaRPr lang="en-US" altLang="en-US" sz="1200">
              <a:latin typeface="Times New Roman" pitchFamily="18" charset="0"/>
            </a:endParaRPr>
          </a:p>
        </p:txBody>
      </p:sp>
      <p:sp>
        <p:nvSpPr>
          <p:cNvPr id="33795" name="Rectangle 2"/>
          <p:cNvSpPr>
            <a:spLocks noTextEdit="1"/>
          </p:cNvSpPr>
          <p:nvPr>
            <p:ph type="sldImg" idx="2"/>
          </p:nvPr>
        </p:nvSpPr>
        <p:spPr>
          <a:xfrm>
            <a:off x="1181100" y="698500"/>
            <a:ext cx="4648200" cy="3486150"/>
          </a:xfrm>
          <a:noFill/>
          <a:ln>
            <a:miter lim="800000"/>
          </a:ln>
        </p:spPr>
      </p:sp>
      <p:sp>
        <p:nvSpPr>
          <p:cNvPr id="33796"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5842"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1AC7CB2F-CCAA-4A34-AD68-68BCE6674652}" type="slidenum">
              <a:rPr lang="en-US" altLang="en-US" sz="1200">
                <a:latin typeface="Times New Roman" pitchFamily="18" charset="0"/>
              </a:rPr>
              <a:t>186</a:t>
            </a:fld>
            <a:endParaRPr lang="en-US" altLang="en-US" sz="1200">
              <a:latin typeface="Times New Roman" pitchFamily="18" charset="0"/>
            </a:endParaRPr>
          </a:p>
        </p:txBody>
      </p:sp>
      <p:sp>
        <p:nvSpPr>
          <p:cNvPr id="35843" name="Rectangle 2"/>
          <p:cNvSpPr>
            <a:spLocks noTextEdit="1"/>
          </p:cNvSpPr>
          <p:nvPr>
            <p:ph type="sldImg" idx="2"/>
          </p:nvPr>
        </p:nvSpPr>
        <p:spPr>
          <a:xfrm>
            <a:off x="1181100" y="698500"/>
            <a:ext cx="4648200" cy="3486150"/>
          </a:xfrm>
          <a:noFill/>
          <a:ln>
            <a:miter lim="800000"/>
          </a:ln>
        </p:spPr>
      </p:sp>
      <p:sp>
        <p:nvSpPr>
          <p:cNvPr id="35844"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7890"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5948B31E-A6FC-4929-9B88-AC684D60D6B5}" type="slidenum">
              <a:rPr lang="en-US" altLang="en-US" sz="1200"/>
              <a:t>187</a:t>
            </a:fld>
            <a:endParaRPr lang="en-US" altLang="en-US" sz="1200"/>
          </a:p>
        </p:txBody>
      </p:sp>
      <p:sp>
        <p:nvSpPr>
          <p:cNvPr id="37891" name="Rectangle 2"/>
          <p:cNvSpPr>
            <a:spLocks noTextEdit="1"/>
          </p:cNvSpPr>
          <p:nvPr>
            <p:ph type="sldImg" idx="2"/>
          </p:nvPr>
        </p:nvSpPr>
        <p:spPr>
          <a:xfrm>
            <a:off x="1181100" y="698500"/>
            <a:ext cx="4648200" cy="3486150"/>
          </a:xfrm>
          <a:noFill/>
          <a:ln>
            <a:miter lim="800000"/>
          </a:ln>
        </p:spPr>
      </p:sp>
      <p:sp>
        <p:nvSpPr>
          <p:cNvPr id="37892"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9938"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BBDA9AE2-B3E2-4B46-ADFD-1C9EE6A64767}" type="slidenum">
              <a:rPr lang="en-US" altLang="en-US" sz="1200"/>
              <a:t>188</a:t>
            </a:fld>
            <a:endParaRPr lang="en-US" altLang="en-US" sz="1200"/>
          </a:p>
        </p:txBody>
      </p:sp>
      <p:sp>
        <p:nvSpPr>
          <p:cNvPr id="39939" name="Rectangle 2"/>
          <p:cNvSpPr>
            <a:spLocks noTextEdit="1"/>
          </p:cNvSpPr>
          <p:nvPr>
            <p:ph type="sldImg" idx="2"/>
          </p:nvPr>
        </p:nvSpPr>
        <p:spPr>
          <a:xfrm>
            <a:off x="1181100" y="698500"/>
            <a:ext cx="4648200" cy="3486150"/>
          </a:xfrm>
          <a:noFill/>
          <a:ln>
            <a:miter lim="800000"/>
          </a:ln>
        </p:spPr>
      </p:sp>
      <p:sp>
        <p:nvSpPr>
          <p:cNvPr id="39940"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1986" name="Rectangle 7"/>
          <p:cNvSpPr>
            <a:spLocks noGrp="1"/>
          </p:cNvSpPr>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B9BE53EC-BC31-4F46-9EBD-608354BFB21D}" type="slidenum">
              <a:rPr lang="en-US" altLang="en-US" sz="1200"/>
              <a:t>189</a:t>
            </a:fld>
            <a:endParaRPr lang="en-US" altLang="en-US" sz="1200"/>
          </a:p>
        </p:txBody>
      </p:sp>
      <p:sp>
        <p:nvSpPr>
          <p:cNvPr id="41987" name="Rectangle 2"/>
          <p:cNvSpPr>
            <a:spLocks noTextEdit="1"/>
          </p:cNvSpPr>
          <p:nvPr>
            <p:ph type="sldImg" idx="2"/>
          </p:nvPr>
        </p:nvSpPr>
        <p:spPr>
          <a:xfrm>
            <a:off x="1181100" y="698500"/>
            <a:ext cx="4648200" cy="3486150"/>
          </a:xfrm>
          <a:noFill/>
          <a:ln>
            <a:miter lim="800000"/>
          </a:ln>
        </p:spPr>
      </p:sp>
      <p:sp>
        <p:nvSpPr>
          <p:cNvPr id="41988"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4034" name="Rectangle 7"/>
          <p:cNvSpPr>
            <a:spLocks noGrp="1"/>
          </p:cNvSpPr>
          <p:nvPr>
            <p:ph type="sldNum"/>
          </p:nvPr>
        </p:nvSpPr>
        <p:spPr>
          <a:xfrm>
            <a:off x="3973513" y="8832850"/>
            <a:ext cx="3036887" cy="463550"/>
          </a:xfrm>
          <a:prstGeom prst="rect">
            <a:avLst/>
          </a:prstGeom>
          <a:noFill/>
          <a:ln>
            <a:noFill/>
            <a:miter lim="800000"/>
          </a:ln>
        </p:spPr>
        <p:txBody>
          <a:bodyPr wrap="none" lIns="93171" tIns="46586" rIns="93171" bIns="46586" anchor="b" anchorCtr="0">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defTabSz="930275"/>
            <a:fld id="{D8D6F605-EF99-4C27-9F92-674BE0C2E0AB}" type="slidenum">
              <a:rPr lang="en-US" altLang="en-US" sz="1200"/>
              <a:t>190</a:t>
            </a:fld>
            <a:endParaRPr lang="en-US" altLang="en-US" sz="1200"/>
          </a:p>
        </p:txBody>
      </p:sp>
      <p:sp>
        <p:nvSpPr>
          <p:cNvPr id="44035" name="Rectangle 2"/>
          <p:cNvSpPr>
            <a:spLocks noTextEdit="1"/>
          </p:cNvSpPr>
          <p:nvPr>
            <p:ph type="sldImg" idx="2"/>
          </p:nvPr>
        </p:nvSpPr>
        <p:spPr>
          <a:xfrm>
            <a:off x="1181100" y="698500"/>
            <a:ext cx="4648200" cy="3486150"/>
          </a:xfrm>
          <a:noFill/>
          <a:ln>
            <a:miter lim="800000"/>
          </a:ln>
        </p:spPr>
      </p:sp>
      <p:sp>
        <p:nvSpPr>
          <p:cNvPr id="44036" name="Rectangle 3"/>
          <p:cNvSpPr>
            <a:spLocks noGrp="1"/>
          </p:cNvSpPr>
          <p:nvPr>
            <p:ph type="body" idx="3"/>
          </p:nvPr>
        </p:nvSpPr>
        <p:spPr>
          <a:xfrm>
            <a:off x="935038" y="4416425"/>
            <a:ext cx="5140325" cy="4181475"/>
          </a:xfrm>
          <a:noFill/>
          <a:ln w="9525">
            <a:noFill/>
            <a:miter lim="800000"/>
          </a:ln>
        </p:spPr>
        <p:txBody>
          <a:bodyPr vert="horz" wrap="none" lIns="93171" tIns="46586" rIns="93171" bIns="46586"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Times New Roman" pitchFamily="18" charset="0"/>
                <a:ea typeface="ＭＳ Ｐゴシック" pitchFamily="34" charset="-128"/>
              </a:defRPr>
            </a:lvl5pPr>
          </a:lstStyle>
          <a:p>
            <a:pPr marL="0" indent="0"/>
          </a:p>
        </p:txBody>
      </p:sp>
    </p:spTree>
  </p:cSld>
  <p:clrMapOvr>
    <a:masterClrMapping/>
  </p:clrMapOvr>
</p:notes>
</file>

<file path=ppt/notesSlides/notesSlide1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7">
            <a:extLst>
              <a:ext uri="{FF2B5EF4-FFF2-40B4-BE49-F238E27FC236}">
                <a16:creationId xmlns:a16="http://schemas.microsoft.com/office/drawing/2014/main" id="{1C710CEB-22F3-41CD-90AC-F7BAF3542A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4C3F42A7-D8EF-4891-925D-7E3DD5A5A6E0}" type="slidenum">
              <a:rPr lang="en-US" altLang="en-US" sz="1200"/>
              <a:t>191</a:t>
            </a:fld>
            <a:endParaRPr lang="en-US" altLang="en-US" sz="1200"/>
          </a:p>
        </p:txBody>
      </p:sp>
      <p:sp>
        <p:nvSpPr>
          <p:cNvPr id="6147" name="Rectangle 2">
            <a:extLst>
              <a:ext uri="{FF2B5EF4-FFF2-40B4-BE49-F238E27FC236}">
                <a16:creationId xmlns:a16="http://schemas.microsoft.com/office/drawing/2014/main" id="{717A8628-2E10-4B87-827A-4034D181A78E}"/>
              </a:ext>
            </a:extLst>
          </p:cNvPr>
          <p:cNvSpPr>
            <a:spLocks noGrp="1" noRot="1" noChangeAspect="1" noChangeArrowheads="1" noTextEdit="1"/>
          </p:cNvSpPr>
          <p:nvPr>
            <p:ph type="sldImg"/>
          </p:nvPr>
        </p:nvSpPr>
        <p:spPr/>
      </p:sp>
      <p:sp>
        <p:nvSpPr>
          <p:cNvPr id="6148" name="Rectangle 3">
            <a:extLst>
              <a:ext uri="{FF2B5EF4-FFF2-40B4-BE49-F238E27FC236}">
                <a16:creationId xmlns:a16="http://schemas.microsoft.com/office/drawing/2014/main" id="{9B71CC91-60F8-414F-AF44-F9B23756A5D7}"/>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Rectangle 7">
            <a:extLst>
              <a:ext uri="{FF2B5EF4-FFF2-40B4-BE49-F238E27FC236}">
                <a16:creationId xmlns:a16="http://schemas.microsoft.com/office/drawing/2014/main" id="{A97A0F60-CAAE-44B0-BFC7-D2B5A2AD8A5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E887AF91-D497-4A2A-9CF7-83341342ED42}" type="slidenum">
              <a:rPr lang="en-US" altLang="en-US" sz="1200"/>
              <a:t>192</a:t>
            </a:fld>
            <a:endParaRPr lang="en-US" altLang="en-US" sz="1200"/>
          </a:p>
        </p:txBody>
      </p:sp>
      <p:sp>
        <p:nvSpPr>
          <p:cNvPr id="8195" name="Rectangle 2">
            <a:extLst>
              <a:ext uri="{FF2B5EF4-FFF2-40B4-BE49-F238E27FC236}">
                <a16:creationId xmlns:a16="http://schemas.microsoft.com/office/drawing/2014/main" id="{D5DFFDEC-6CD5-4870-B34B-50D2844EE412}"/>
              </a:ext>
            </a:extLst>
          </p:cNvPr>
          <p:cNvSpPr>
            <a:spLocks noGrp="1" noRot="1" noChangeAspect="1" noChangeArrowheads="1" noTextEdit="1"/>
          </p:cNvSpPr>
          <p:nvPr>
            <p:ph type="sldImg"/>
          </p:nvPr>
        </p:nvSpPr>
        <p:spPr/>
      </p:sp>
      <p:sp>
        <p:nvSpPr>
          <p:cNvPr id="8196" name="Rectangle 3">
            <a:extLst>
              <a:ext uri="{FF2B5EF4-FFF2-40B4-BE49-F238E27FC236}">
                <a16:creationId xmlns:a16="http://schemas.microsoft.com/office/drawing/2014/main" id="{9FD080F3-D25F-4C23-81CF-DA77256DD1A3}"/>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5D100DD-CC4C-4B33-873A-B89410B35D04}" type="slidenum">
              <a:rPr lang="en-GB" altLang="nl-BE" sz="1300"/>
              <a:t>19</a:t>
            </a:fld>
            <a:endParaRPr lang="en-GB" altLang="nl-BE" sz="13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0CD13F24-5BFF-454F-A8F8-2726B16156DD}" type="slidenum">
              <a:rPr lang="en-US" altLang="en-US" sz="1200"/>
              <a:t>193</a:t>
            </a:fld>
            <a:endParaRPr lang="en-US" altLang="en-US" sz="1200"/>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Rectangle 7">
            <a:extLst>
              <a:ext uri="{FF2B5EF4-FFF2-40B4-BE49-F238E27FC236}">
                <a16:creationId xmlns:a16="http://schemas.microsoft.com/office/drawing/2014/main" id="{9CFB7107-1C42-472A-9833-6940DF3869A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0A762164-D93F-4E35-B0AE-B1934AD126B6}" type="slidenum">
              <a:rPr lang="en-US" altLang="en-US" sz="1200"/>
              <a:t>194</a:t>
            </a:fld>
            <a:endParaRPr lang="en-US" altLang="en-US" sz="1200"/>
          </a:p>
        </p:txBody>
      </p:sp>
      <p:sp>
        <p:nvSpPr>
          <p:cNvPr id="12291" name="Rectangle 2">
            <a:extLst>
              <a:ext uri="{FF2B5EF4-FFF2-40B4-BE49-F238E27FC236}">
                <a16:creationId xmlns:a16="http://schemas.microsoft.com/office/drawing/2014/main" id="{11D1397A-8E5F-4649-BED7-5E5A8D0FC2A9}"/>
              </a:ext>
            </a:extLst>
          </p:cNvPr>
          <p:cNvSpPr>
            <a:spLocks noGrp="1" noRot="1" noChangeAspect="1" noChangeArrowheads="1" noTextEdit="1"/>
          </p:cNvSpPr>
          <p:nvPr>
            <p:ph type="sldImg"/>
          </p:nvPr>
        </p:nvSpPr>
        <p:spPr/>
      </p:sp>
      <p:sp>
        <p:nvSpPr>
          <p:cNvPr id="12292" name="Rectangle 3">
            <a:extLst>
              <a:ext uri="{FF2B5EF4-FFF2-40B4-BE49-F238E27FC236}">
                <a16:creationId xmlns:a16="http://schemas.microsoft.com/office/drawing/2014/main" id="{7F5DD1DF-B9FD-494B-A0D4-6579635A7432}"/>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DD4282C8-423F-4181-AE0E-76D77C441D47}" type="slidenum">
              <a:rPr lang="en-US" altLang="en-US" sz="1200"/>
              <a:t>195</a:t>
            </a:fld>
            <a:endParaRPr lang="en-US" altLang="en-US" sz="1200"/>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8D36EA57-3AEE-45DA-8B41-1ABDFD322964}" type="slidenum">
              <a:rPr lang="en-US" altLang="en-US" sz="1200"/>
              <a:t>196</a:t>
            </a:fld>
            <a:endParaRPr lang="en-US" altLang="en-US" sz="1200"/>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74B49C02-3301-417A-946C-48DBBC639D36}" type="slidenum">
              <a:rPr lang="en-US" altLang="en-US" sz="1200"/>
              <a:t>197</a:t>
            </a:fld>
            <a:endParaRPr lang="en-US" altLang="en-US" sz="1200"/>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96B3E72A-CBD0-4A8B-906B-5F408CB939CB}" type="slidenum">
              <a:rPr lang="en-US" altLang="en-US" sz="1200"/>
              <a:t>198</a:t>
            </a:fld>
            <a:endParaRPr lang="en-US" altLang="en-US" sz="1200"/>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8EC6A394-E874-4EE6-A573-E94510DFC5D6}" type="slidenum">
              <a:rPr lang="en-US" altLang="en-US" sz="1200"/>
              <a:t>199</a:t>
            </a:fld>
            <a:endParaRPr lang="en-US" altLang="en-US" sz="1200"/>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72EC7B4E-2CDE-43FC-862B-874E947E3B53}" type="slidenum">
              <a:rPr lang="en-US" altLang="en-US" sz="1200"/>
              <a:t>200</a:t>
            </a:fld>
            <a:endParaRPr lang="en-US" altLang="en-US" sz="1200"/>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3950671566"/>
      </p:ext>
    </p:extLst>
  </p:cSld>
  <p:clrMapOvr>
    <a:masterClrMapping/>
  </p:clrMapOvr>
</p:notes>
</file>

<file path=ppt/notesSlides/notesSlide1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6EE25011-1670-4CE3-BA67-0AA254803E9B}" type="slidenum">
              <a:rPr lang="en-US" altLang="en-US" sz="1200"/>
              <a:t>201</a:t>
            </a:fld>
            <a:endParaRPr lang="en-US" altLang="en-US" sz="1200"/>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Rectangle 7">
            <a:extLst>
              <a:ext uri="{FF2B5EF4-FFF2-40B4-BE49-F238E27FC236}">
                <a16:creationId xmlns:a16="http://schemas.microsoft.com/office/drawing/2014/main" id="{005414BF-A812-43BB-9D8F-B7D74E967BD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7E3E7743-31B1-4691-9E91-5BA74FD0DB51}" type="slidenum">
              <a:rPr lang="en-US" altLang="en-US" sz="1200"/>
              <a:t>202</a:t>
            </a:fld>
            <a:endParaRPr lang="en-US" altLang="en-US" sz="1200"/>
          </a:p>
        </p:txBody>
      </p:sp>
      <p:sp>
        <p:nvSpPr>
          <p:cNvPr id="28675" name="Rectangle 2">
            <a:extLst>
              <a:ext uri="{FF2B5EF4-FFF2-40B4-BE49-F238E27FC236}">
                <a16:creationId xmlns:a16="http://schemas.microsoft.com/office/drawing/2014/main" id="{1CA2EACE-7817-405D-8E26-786659F87C12}"/>
              </a:ext>
            </a:extLst>
          </p:cNvPr>
          <p:cNvSpPr>
            <a:spLocks noGrp="1" noRot="1" noChangeAspect="1" noChangeArrowheads="1" noTextEdit="1"/>
          </p:cNvSpPr>
          <p:nvPr>
            <p:ph type="sldImg"/>
          </p:nvPr>
        </p:nvSpPr>
        <p:spPr/>
      </p:sp>
      <p:sp>
        <p:nvSpPr>
          <p:cNvPr id="28676" name="Rectangle 3">
            <a:extLst>
              <a:ext uri="{FF2B5EF4-FFF2-40B4-BE49-F238E27FC236}">
                <a16:creationId xmlns:a16="http://schemas.microsoft.com/office/drawing/2014/main" id="{E5A893CB-7BEF-4C84-ABB4-CD6B7DADDA17}"/>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F431F32-1839-4D40-A149-628A2FB13872}" type="slidenum">
              <a:rPr lang="en-GB" altLang="nl-BE" sz="1300"/>
              <a:t>2</a:t>
            </a:fld>
            <a:endParaRPr lang="en-GB" altLang="nl-BE"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85FBC2F-82B1-4464-9B95-61C452870725}" type="slidenum">
              <a:rPr lang="en-GB" altLang="nl-BE" sz="1300"/>
              <a:t>20</a:t>
            </a:fld>
            <a:endParaRPr lang="en-GB" altLang="nl-BE" sz="13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Rectangle 7">
            <a:extLst>
              <a:ext uri="{FF2B5EF4-FFF2-40B4-BE49-F238E27FC236}">
                <a16:creationId xmlns:a16="http://schemas.microsoft.com/office/drawing/2014/main" id="{69145523-6817-433F-88BD-678AA35B324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1B770F2-308C-4A9B-A23B-435D5915A235}" type="slidenum">
              <a:rPr lang="en-US" altLang="en-US" sz="1200"/>
              <a:t>203</a:t>
            </a:fld>
            <a:endParaRPr lang="en-US" altLang="en-US" sz="1200"/>
          </a:p>
        </p:txBody>
      </p:sp>
      <p:sp>
        <p:nvSpPr>
          <p:cNvPr id="30723" name="Rectangle 2">
            <a:extLst>
              <a:ext uri="{FF2B5EF4-FFF2-40B4-BE49-F238E27FC236}">
                <a16:creationId xmlns:a16="http://schemas.microsoft.com/office/drawing/2014/main" id="{6D06FA43-FDA7-4E8F-B43E-9AF6CC94E475}"/>
              </a:ext>
            </a:extLst>
          </p:cNvPr>
          <p:cNvSpPr>
            <a:spLocks noGrp="1" noRot="1" noChangeAspect="1" noChangeArrowheads="1" noTextEdit="1"/>
          </p:cNvSpPr>
          <p:nvPr>
            <p:ph type="sldImg"/>
          </p:nvPr>
        </p:nvSpPr>
        <p:spPr/>
      </p:sp>
      <p:sp>
        <p:nvSpPr>
          <p:cNvPr id="30724" name="Rectangle 3">
            <a:extLst>
              <a:ext uri="{FF2B5EF4-FFF2-40B4-BE49-F238E27FC236}">
                <a16:creationId xmlns:a16="http://schemas.microsoft.com/office/drawing/2014/main" id="{70DDF17D-ADEA-4E9A-8EF4-876D073C2383}"/>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Rectangle 7">
            <a:extLst>
              <a:ext uri="{FF2B5EF4-FFF2-40B4-BE49-F238E27FC236}">
                <a16:creationId xmlns:a16="http://schemas.microsoft.com/office/drawing/2014/main" id="{87638FD7-C90F-4071-A7EF-2DB2E11D1A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AF089E59-5288-4760-A9A0-62E5B0DA78E8}" type="slidenum">
              <a:rPr lang="en-US" altLang="en-US" sz="1200"/>
              <a:t>204</a:t>
            </a:fld>
            <a:endParaRPr lang="en-US" altLang="en-US" sz="1200"/>
          </a:p>
        </p:txBody>
      </p:sp>
      <p:sp>
        <p:nvSpPr>
          <p:cNvPr id="32771" name="Rectangle 2">
            <a:extLst>
              <a:ext uri="{FF2B5EF4-FFF2-40B4-BE49-F238E27FC236}">
                <a16:creationId xmlns:a16="http://schemas.microsoft.com/office/drawing/2014/main" id="{4B5762A4-1CBF-4ACA-894E-C405911D454D}"/>
              </a:ext>
            </a:extLst>
          </p:cNvPr>
          <p:cNvSpPr>
            <a:spLocks noGrp="1" noRot="1" noChangeAspect="1" noChangeArrowheads="1" noTextEdit="1"/>
          </p:cNvSpPr>
          <p:nvPr>
            <p:ph type="sldImg"/>
          </p:nvPr>
        </p:nvSpPr>
        <p:spPr/>
      </p:sp>
      <p:sp>
        <p:nvSpPr>
          <p:cNvPr id="32772" name="Rectangle 3">
            <a:extLst>
              <a:ext uri="{FF2B5EF4-FFF2-40B4-BE49-F238E27FC236}">
                <a16:creationId xmlns:a16="http://schemas.microsoft.com/office/drawing/2014/main" id="{7930EC58-BDEE-4554-BC64-E193B9C5138D}"/>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Rectangle 7">
            <a:extLst>
              <a:ext uri="{FF2B5EF4-FFF2-40B4-BE49-F238E27FC236}">
                <a16:creationId xmlns:a16="http://schemas.microsoft.com/office/drawing/2014/main" id="{26E82F3B-31B3-4FE7-B569-08C987FD01E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4205355E-C95C-4955-9542-AA99986381A6}" type="slidenum">
              <a:rPr lang="en-US" altLang="en-US" sz="1200"/>
              <a:t>205</a:t>
            </a:fld>
            <a:endParaRPr lang="en-US" altLang="en-US" sz="1200"/>
          </a:p>
        </p:txBody>
      </p:sp>
      <p:sp>
        <p:nvSpPr>
          <p:cNvPr id="34819" name="Rectangle 2">
            <a:extLst>
              <a:ext uri="{FF2B5EF4-FFF2-40B4-BE49-F238E27FC236}">
                <a16:creationId xmlns:a16="http://schemas.microsoft.com/office/drawing/2014/main" id="{85800415-5BE2-4338-B010-B68BD2AAC345}"/>
              </a:ext>
            </a:extLst>
          </p:cNvPr>
          <p:cNvSpPr>
            <a:spLocks noGrp="1" noRot="1" noChangeAspect="1" noChangeArrowheads="1" noTextEdit="1"/>
          </p:cNvSpPr>
          <p:nvPr>
            <p:ph type="sldImg"/>
          </p:nvPr>
        </p:nvSpPr>
        <p:spPr/>
      </p:sp>
      <p:sp>
        <p:nvSpPr>
          <p:cNvPr id="34820" name="Rectangle 3">
            <a:extLst>
              <a:ext uri="{FF2B5EF4-FFF2-40B4-BE49-F238E27FC236}">
                <a16:creationId xmlns:a16="http://schemas.microsoft.com/office/drawing/2014/main" id="{200A8043-F678-4A90-AA22-1BB70F9D0FB9}"/>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825E3FF6-A043-4717-ACA2-A42D20435F2A}" type="slidenum">
              <a:rPr lang="en-US" altLang="en-US" sz="1200"/>
              <a:t>207</a:t>
            </a:fld>
            <a:endParaRPr lang="en-US" altLang="en-US" sz="1200"/>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133DC68A-4FDB-4EB8-B0A0-36C89B51C904}" type="slidenum">
              <a:rPr lang="en-US" altLang="en-US" sz="1200"/>
              <a:t>209</a:t>
            </a:fld>
            <a:endParaRPr lang="en-US" altLang="en-US" sz="1200"/>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50FDFC39-5922-4703-9593-C8F577919411}" type="slidenum">
              <a:rPr lang="en-US" altLang="en-US" sz="1200"/>
              <a:t>210</a:t>
            </a:fld>
            <a:endParaRPr lang="en-US" altLang="en-US" sz="1200"/>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6C993EA4-DB1C-4EB9-9D70-9176870586F2}" type="slidenum">
              <a:rPr lang="en-US" altLang="en-US" sz="1200"/>
              <a:t>211</a:t>
            </a:fld>
            <a:endParaRPr lang="en-US" altLang="en-US" sz="1200"/>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B0666C75-7846-4C8C-B05F-FF2B1C433BE3}" type="slidenum">
              <a:rPr lang="en-US" altLang="en-US" sz="1200"/>
              <a:t>213</a:t>
            </a:fld>
            <a:endParaRPr lang="en-US" altLang="en-US" sz="1200"/>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16CC47F2-2D23-40BE-ADC6-8BAB13C14907}" type="slidenum">
              <a:rPr lang="en-US" altLang="en-US" sz="1200"/>
              <a:t>214</a:t>
            </a:fld>
            <a:endParaRPr lang="en-US" altLang="en-US" sz="1200"/>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Rectangle 7">
            <a:extLst>
              <a:ext uri="{FF2B5EF4-FFF2-40B4-BE49-F238E27FC236}">
                <a16:creationId xmlns:a16="http://schemas.microsoft.com/office/drawing/2014/main" id="{0CAAB1F8-3C5C-4084-A416-14E9E398E95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60C4551E-79EF-4EB9-AD43-3F871E54125F}" type="slidenum">
              <a:rPr lang="en-US" altLang="en-US" sz="1200"/>
              <a:t>215</a:t>
            </a:fld>
            <a:endParaRPr lang="en-US" altLang="en-US" sz="1200"/>
          </a:p>
        </p:txBody>
      </p:sp>
      <p:sp>
        <p:nvSpPr>
          <p:cNvPr id="53251" name="Rectangle 2">
            <a:extLst>
              <a:ext uri="{FF2B5EF4-FFF2-40B4-BE49-F238E27FC236}">
                <a16:creationId xmlns:a16="http://schemas.microsoft.com/office/drawing/2014/main" id="{369A3B3B-201F-46B2-893A-1D73404CC3E5}"/>
              </a:ext>
            </a:extLst>
          </p:cNvPr>
          <p:cNvSpPr>
            <a:spLocks noGrp="1" noRot="1" noChangeAspect="1" noChangeArrowheads="1" noTextEdit="1"/>
          </p:cNvSpPr>
          <p:nvPr>
            <p:ph type="sldImg"/>
          </p:nvPr>
        </p:nvSpPr>
        <p:spPr/>
      </p:sp>
      <p:sp>
        <p:nvSpPr>
          <p:cNvPr id="53252" name="Rectangle 3">
            <a:extLst>
              <a:ext uri="{FF2B5EF4-FFF2-40B4-BE49-F238E27FC236}">
                <a16:creationId xmlns:a16="http://schemas.microsoft.com/office/drawing/2014/main" id="{6E7B5ED3-04B5-4709-AF58-E2F75988636E}"/>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24BA2FD-FA3A-4C9D-BB18-752BA24B1AEA}" type="slidenum">
              <a:rPr lang="en-GB" altLang="nl-BE" sz="1300"/>
              <a:t>21</a:t>
            </a:fld>
            <a:endParaRPr lang="en-GB" altLang="nl-BE" sz="13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Rectangle 7">
            <a:extLst>
              <a:ext uri="{FF2B5EF4-FFF2-40B4-BE49-F238E27FC236}">
                <a16:creationId xmlns:a16="http://schemas.microsoft.com/office/drawing/2014/main" id="{373D0620-18CE-4EEB-A483-FFFC64065D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7FAE17A-5850-47AF-BD6B-4A77A4F66E3D}" type="slidenum">
              <a:rPr lang="en-US" altLang="en-US" sz="1200"/>
              <a:t>217</a:t>
            </a:fld>
            <a:endParaRPr lang="en-US" altLang="en-US" sz="1200"/>
          </a:p>
        </p:txBody>
      </p:sp>
      <p:sp>
        <p:nvSpPr>
          <p:cNvPr id="57347" name="Rectangle 2">
            <a:extLst>
              <a:ext uri="{FF2B5EF4-FFF2-40B4-BE49-F238E27FC236}">
                <a16:creationId xmlns:a16="http://schemas.microsoft.com/office/drawing/2014/main" id="{48144288-3E3C-4038-A8FA-43B30A32AE14}"/>
              </a:ext>
            </a:extLst>
          </p:cNvPr>
          <p:cNvSpPr>
            <a:spLocks noGrp="1" noRot="1" noChangeAspect="1" noChangeArrowheads="1" noTextEdit="1"/>
          </p:cNvSpPr>
          <p:nvPr>
            <p:ph type="sldImg"/>
          </p:nvPr>
        </p:nvSpPr>
        <p:spPr/>
      </p:sp>
      <p:sp>
        <p:nvSpPr>
          <p:cNvPr id="57348" name="Rectangle 3">
            <a:extLst>
              <a:ext uri="{FF2B5EF4-FFF2-40B4-BE49-F238E27FC236}">
                <a16:creationId xmlns:a16="http://schemas.microsoft.com/office/drawing/2014/main" id="{F3DFC066-7CD4-4D10-9316-DA4551483582}"/>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Rectangle 7">
            <a:extLst>
              <a:ext uri="{FF2B5EF4-FFF2-40B4-BE49-F238E27FC236}">
                <a16:creationId xmlns:a16="http://schemas.microsoft.com/office/drawing/2014/main" id="{FE72A0C0-9D16-4634-931D-4AD6D20FCE2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52548EB7-031F-4272-92F5-040B035B7FEE}" type="slidenum">
              <a:rPr lang="en-US" altLang="en-US" sz="1200"/>
              <a:t>219</a:t>
            </a:fld>
            <a:endParaRPr lang="en-US" altLang="en-US" sz="1200"/>
          </a:p>
        </p:txBody>
      </p:sp>
      <p:sp>
        <p:nvSpPr>
          <p:cNvPr id="59395" name="Rectangle 2">
            <a:extLst>
              <a:ext uri="{FF2B5EF4-FFF2-40B4-BE49-F238E27FC236}">
                <a16:creationId xmlns:a16="http://schemas.microsoft.com/office/drawing/2014/main" id="{A4DEAFBB-2AE6-4997-9687-F5319EE462B4}"/>
              </a:ext>
            </a:extLst>
          </p:cNvPr>
          <p:cNvSpPr>
            <a:spLocks noGrp="1" noRot="1" noChangeAspect="1" noChangeArrowheads="1" noTextEdit="1"/>
          </p:cNvSpPr>
          <p:nvPr>
            <p:ph type="sldImg"/>
          </p:nvPr>
        </p:nvSpPr>
        <p:spPr/>
      </p:sp>
      <p:sp>
        <p:nvSpPr>
          <p:cNvPr id="59396" name="Rectangle 3">
            <a:extLst>
              <a:ext uri="{FF2B5EF4-FFF2-40B4-BE49-F238E27FC236}">
                <a16:creationId xmlns:a16="http://schemas.microsoft.com/office/drawing/2014/main" id="{DA1C9B7B-4954-4D5E-A074-28106B1F48E0}"/>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Rectangle 7">
            <a:extLst>
              <a:ext uri="{FF2B5EF4-FFF2-40B4-BE49-F238E27FC236}">
                <a16:creationId xmlns:a16="http://schemas.microsoft.com/office/drawing/2014/main" id="{435C9500-8870-48AB-A892-FABBAC0E649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58668EFA-2A36-4BA4-8C6A-A22A5F4C6843}" type="slidenum">
              <a:rPr lang="en-US" altLang="en-US" sz="1200"/>
              <a:t>220</a:t>
            </a:fld>
            <a:endParaRPr lang="en-US" altLang="en-US" sz="1200"/>
          </a:p>
        </p:txBody>
      </p:sp>
      <p:sp>
        <p:nvSpPr>
          <p:cNvPr id="61443" name="Rectangle 2">
            <a:extLst>
              <a:ext uri="{FF2B5EF4-FFF2-40B4-BE49-F238E27FC236}">
                <a16:creationId xmlns:a16="http://schemas.microsoft.com/office/drawing/2014/main" id="{36CB7810-C4D8-4500-887F-593BB66BEB13}"/>
              </a:ext>
            </a:extLst>
          </p:cNvPr>
          <p:cNvSpPr>
            <a:spLocks noGrp="1" noRot="1" noChangeAspect="1" noChangeArrowheads="1" noTextEdit="1"/>
          </p:cNvSpPr>
          <p:nvPr>
            <p:ph type="sldImg"/>
          </p:nvPr>
        </p:nvSpPr>
        <p:spPr/>
      </p:sp>
      <p:sp>
        <p:nvSpPr>
          <p:cNvPr id="61444" name="Rectangle 3">
            <a:extLst>
              <a:ext uri="{FF2B5EF4-FFF2-40B4-BE49-F238E27FC236}">
                <a16:creationId xmlns:a16="http://schemas.microsoft.com/office/drawing/2014/main" id="{E4FD67AC-AE93-4534-8FCF-300F36E2D8F4}"/>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Rectangle 7">
            <a:extLst>
              <a:ext uri="{FF2B5EF4-FFF2-40B4-BE49-F238E27FC236}">
                <a16:creationId xmlns:a16="http://schemas.microsoft.com/office/drawing/2014/main" id="{4ED77D39-C4CF-42B1-B7BC-62CF52564C7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F9FDF64C-DC3E-4F2B-8DB0-0516B4714C04}" type="slidenum">
              <a:rPr lang="en-US" altLang="en-US" sz="1200"/>
              <a:t>221</a:t>
            </a:fld>
            <a:endParaRPr lang="en-US" altLang="en-US" sz="1200"/>
          </a:p>
        </p:txBody>
      </p:sp>
      <p:sp>
        <p:nvSpPr>
          <p:cNvPr id="63491" name="Rectangle 2">
            <a:extLst>
              <a:ext uri="{FF2B5EF4-FFF2-40B4-BE49-F238E27FC236}">
                <a16:creationId xmlns:a16="http://schemas.microsoft.com/office/drawing/2014/main" id="{BC632CD1-158A-493F-AF7B-4891B758C850}"/>
              </a:ext>
            </a:extLst>
          </p:cNvPr>
          <p:cNvSpPr>
            <a:spLocks noGrp="1" noRot="1" noChangeAspect="1" noChangeArrowheads="1" noTextEdit="1"/>
          </p:cNvSpPr>
          <p:nvPr>
            <p:ph type="sldImg"/>
          </p:nvPr>
        </p:nvSpPr>
        <p:spPr/>
      </p:sp>
      <p:sp>
        <p:nvSpPr>
          <p:cNvPr id="63492" name="Rectangle 3">
            <a:extLst>
              <a:ext uri="{FF2B5EF4-FFF2-40B4-BE49-F238E27FC236}">
                <a16:creationId xmlns:a16="http://schemas.microsoft.com/office/drawing/2014/main" id="{4E64ACB8-363D-46E8-A50B-4C95ED8F0EAE}"/>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6562" name="Rectangle 7">
            <a:extLst>
              <a:ext uri="{FF2B5EF4-FFF2-40B4-BE49-F238E27FC236}">
                <a16:creationId xmlns:a16="http://schemas.microsoft.com/office/drawing/2014/main" id="{8D44F4CC-759D-40DB-AE6E-F4B7580A1B0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E3B433C4-8C6D-4550-9B55-7CB9502FDA22}" type="slidenum">
              <a:rPr lang="en-US" altLang="en-US" sz="1200"/>
              <a:t>223</a:t>
            </a:fld>
            <a:endParaRPr lang="en-US" altLang="en-US" sz="1200"/>
          </a:p>
        </p:txBody>
      </p:sp>
      <p:sp>
        <p:nvSpPr>
          <p:cNvPr id="66563" name="Rectangle 2">
            <a:extLst>
              <a:ext uri="{FF2B5EF4-FFF2-40B4-BE49-F238E27FC236}">
                <a16:creationId xmlns:a16="http://schemas.microsoft.com/office/drawing/2014/main" id="{25DCC2B8-3380-45BC-846B-5D74265D5F5C}"/>
              </a:ext>
            </a:extLst>
          </p:cNvPr>
          <p:cNvSpPr>
            <a:spLocks noGrp="1" noRot="1" noChangeAspect="1" noChangeArrowheads="1" noTextEdit="1"/>
          </p:cNvSpPr>
          <p:nvPr>
            <p:ph type="sldImg"/>
          </p:nvPr>
        </p:nvSpPr>
        <p:spPr/>
      </p:sp>
      <p:sp>
        <p:nvSpPr>
          <p:cNvPr id="66564" name="Rectangle 3">
            <a:extLst>
              <a:ext uri="{FF2B5EF4-FFF2-40B4-BE49-F238E27FC236}">
                <a16:creationId xmlns:a16="http://schemas.microsoft.com/office/drawing/2014/main" id="{D70E39F4-F62D-4B49-8B23-A17F440862BA}"/>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8610" name="Rectangle 7">
            <a:extLst>
              <a:ext uri="{FF2B5EF4-FFF2-40B4-BE49-F238E27FC236}">
                <a16:creationId xmlns:a16="http://schemas.microsoft.com/office/drawing/2014/main" id="{525EFA79-6B40-4BAE-B465-FC627633F7B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D6E6AB2-C815-41CC-805B-FD057B97D4DA}" type="slidenum">
              <a:rPr lang="en-US" altLang="en-US" sz="1200"/>
              <a:t>224</a:t>
            </a:fld>
            <a:endParaRPr lang="en-US" altLang="en-US" sz="1200"/>
          </a:p>
        </p:txBody>
      </p:sp>
      <p:sp>
        <p:nvSpPr>
          <p:cNvPr id="68611" name="Rectangle 2">
            <a:extLst>
              <a:ext uri="{FF2B5EF4-FFF2-40B4-BE49-F238E27FC236}">
                <a16:creationId xmlns:a16="http://schemas.microsoft.com/office/drawing/2014/main" id="{47E3AA64-1A35-415F-B004-A48FD2B00BF3}"/>
              </a:ext>
            </a:extLst>
          </p:cNvPr>
          <p:cNvSpPr>
            <a:spLocks noGrp="1" noRot="1" noChangeAspect="1" noChangeArrowheads="1" noTextEdit="1"/>
          </p:cNvSpPr>
          <p:nvPr>
            <p:ph type="sldImg"/>
          </p:nvPr>
        </p:nvSpPr>
        <p:spPr/>
      </p:sp>
      <p:sp>
        <p:nvSpPr>
          <p:cNvPr id="68612" name="Rectangle 3">
            <a:extLst>
              <a:ext uri="{FF2B5EF4-FFF2-40B4-BE49-F238E27FC236}">
                <a16:creationId xmlns:a16="http://schemas.microsoft.com/office/drawing/2014/main" id="{4D541752-A539-4B8E-81F4-0B6B3976FD0F}"/>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0658" name="Rectangle 7">
            <a:extLst>
              <a:ext uri="{FF2B5EF4-FFF2-40B4-BE49-F238E27FC236}">
                <a16:creationId xmlns:a16="http://schemas.microsoft.com/office/drawing/2014/main" id="{DDBA4B5E-E521-489C-981D-4650B86DDD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9AA8164C-E56D-453B-8BF0-F91DB4DDE413}" type="slidenum">
              <a:rPr lang="en-US" altLang="en-US" sz="1200"/>
              <a:t>225</a:t>
            </a:fld>
            <a:endParaRPr lang="en-US" altLang="en-US" sz="1200"/>
          </a:p>
        </p:txBody>
      </p:sp>
      <p:sp>
        <p:nvSpPr>
          <p:cNvPr id="70659" name="Rectangle 2">
            <a:extLst>
              <a:ext uri="{FF2B5EF4-FFF2-40B4-BE49-F238E27FC236}">
                <a16:creationId xmlns:a16="http://schemas.microsoft.com/office/drawing/2014/main" id="{AAD55101-E206-4D39-AEBA-2F57F10F0331}"/>
              </a:ext>
            </a:extLst>
          </p:cNvPr>
          <p:cNvSpPr>
            <a:spLocks noGrp="1" noRot="1" noChangeAspect="1" noChangeArrowheads="1" noTextEdit="1"/>
          </p:cNvSpPr>
          <p:nvPr>
            <p:ph type="sldImg"/>
          </p:nvPr>
        </p:nvSpPr>
        <p:spPr/>
      </p:sp>
      <p:sp>
        <p:nvSpPr>
          <p:cNvPr id="70660" name="Rectangle 3">
            <a:extLst>
              <a:ext uri="{FF2B5EF4-FFF2-40B4-BE49-F238E27FC236}">
                <a16:creationId xmlns:a16="http://schemas.microsoft.com/office/drawing/2014/main" id="{B86B736B-70D5-4868-BF05-18C87C317BBF}"/>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2706" name="Rectangle 7">
            <a:extLst>
              <a:ext uri="{FF2B5EF4-FFF2-40B4-BE49-F238E27FC236}">
                <a16:creationId xmlns:a16="http://schemas.microsoft.com/office/drawing/2014/main" id="{15017605-FDBE-4B46-A5B0-72CDB0CBACE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35E13A8B-1D51-4621-9E0E-B95B3008146F}" type="slidenum">
              <a:rPr lang="en-US" altLang="en-US" sz="1200"/>
              <a:t>226</a:t>
            </a:fld>
            <a:endParaRPr lang="en-US" altLang="en-US" sz="1200"/>
          </a:p>
        </p:txBody>
      </p:sp>
      <p:sp>
        <p:nvSpPr>
          <p:cNvPr id="72707" name="Rectangle 2">
            <a:extLst>
              <a:ext uri="{FF2B5EF4-FFF2-40B4-BE49-F238E27FC236}">
                <a16:creationId xmlns:a16="http://schemas.microsoft.com/office/drawing/2014/main" id="{53446CE3-7C83-40D6-AB55-C1D99AE74579}"/>
              </a:ext>
            </a:extLst>
          </p:cNvPr>
          <p:cNvSpPr>
            <a:spLocks noGrp="1" noRot="1" noChangeAspect="1" noChangeArrowheads="1" noTextEdit="1"/>
          </p:cNvSpPr>
          <p:nvPr>
            <p:ph type="sldImg"/>
          </p:nvPr>
        </p:nvSpPr>
        <p:spPr/>
      </p:sp>
      <p:sp>
        <p:nvSpPr>
          <p:cNvPr id="72708" name="Rectangle 3">
            <a:extLst>
              <a:ext uri="{FF2B5EF4-FFF2-40B4-BE49-F238E27FC236}">
                <a16:creationId xmlns:a16="http://schemas.microsoft.com/office/drawing/2014/main" id="{CBA71277-192D-417C-A3A5-329F395CDAEB}"/>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4754" name="Rectangle 7">
            <a:extLst>
              <a:ext uri="{FF2B5EF4-FFF2-40B4-BE49-F238E27FC236}">
                <a16:creationId xmlns:a16="http://schemas.microsoft.com/office/drawing/2014/main" id="{B558C610-88D3-4504-B5AF-9FABE55A81C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81712E8D-A9B1-4AED-8842-7A8211E2CD89}" type="slidenum">
              <a:rPr lang="en-US" altLang="en-US" sz="1200"/>
              <a:t>227</a:t>
            </a:fld>
            <a:endParaRPr lang="en-US" altLang="en-US" sz="1200"/>
          </a:p>
        </p:txBody>
      </p:sp>
      <p:sp>
        <p:nvSpPr>
          <p:cNvPr id="74755" name="Rectangle 2">
            <a:extLst>
              <a:ext uri="{FF2B5EF4-FFF2-40B4-BE49-F238E27FC236}">
                <a16:creationId xmlns:a16="http://schemas.microsoft.com/office/drawing/2014/main" id="{71746E2E-0D20-42D1-8310-E28C6FD505AA}"/>
              </a:ext>
            </a:extLst>
          </p:cNvPr>
          <p:cNvSpPr>
            <a:spLocks noGrp="1" noRot="1" noChangeAspect="1" noChangeArrowheads="1" noTextEdit="1"/>
          </p:cNvSpPr>
          <p:nvPr>
            <p:ph type="sldImg"/>
          </p:nvPr>
        </p:nvSpPr>
        <p:spPr/>
      </p:sp>
      <p:sp>
        <p:nvSpPr>
          <p:cNvPr id="74756" name="Rectangle 3">
            <a:extLst>
              <a:ext uri="{FF2B5EF4-FFF2-40B4-BE49-F238E27FC236}">
                <a16:creationId xmlns:a16="http://schemas.microsoft.com/office/drawing/2014/main" id="{FD18663B-7759-40DD-A3E6-23CBF1E594B9}"/>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6802" name="Rectangle 7">
            <a:extLst>
              <a:ext uri="{FF2B5EF4-FFF2-40B4-BE49-F238E27FC236}">
                <a16:creationId xmlns:a16="http://schemas.microsoft.com/office/drawing/2014/main" id="{B4337770-7844-4A04-83EA-35523F5634E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33F081B9-7F72-419C-A546-4D65D98C6F26}" type="slidenum">
              <a:rPr lang="en-US" altLang="en-US" sz="1200"/>
              <a:t>228</a:t>
            </a:fld>
            <a:endParaRPr lang="en-US" altLang="en-US" sz="1200"/>
          </a:p>
        </p:txBody>
      </p:sp>
      <p:sp>
        <p:nvSpPr>
          <p:cNvPr id="76803" name="Rectangle 2">
            <a:extLst>
              <a:ext uri="{FF2B5EF4-FFF2-40B4-BE49-F238E27FC236}">
                <a16:creationId xmlns:a16="http://schemas.microsoft.com/office/drawing/2014/main" id="{D853E449-0813-43CB-BEC0-AF0E683C35CC}"/>
              </a:ext>
            </a:extLst>
          </p:cNvPr>
          <p:cNvSpPr>
            <a:spLocks noGrp="1" noRot="1" noChangeAspect="1" noChangeArrowheads="1" noTextEdit="1"/>
          </p:cNvSpPr>
          <p:nvPr>
            <p:ph type="sldImg"/>
          </p:nvPr>
        </p:nvSpPr>
        <p:spPr/>
      </p:sp>
      <p:sp>
        <p:nvSpPr>
          <p:cNvPr id="76804" name="Rectangle 3">
            <a:extLst>
              <a:ext uri="{FF2B5EF4-FFF2-40B4-BE49-F238E27FC236}">
                <a16:creationId xmlns:a16="http://schemas.microsoft.com/office/drawing/2014/main" id="{32E0DD41-D9FE-4417-B62C-673DF5F63F69}"/>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DF2794-3662-4C62-B101-35E300B1AB3A}" type="slidenum">
              <a:rPr lang="en-GB" altLang="nl-BE" sz="1300"/>
              <a:t>22</a:t>
            </a:fld>
            <a:endParaRPr lang="en-GB" altLang="nl-BE" sz="1300"/>
          </a:p>
        </p:txBody>
      </p:sp>
    </p:spTree>
  </p:cSld>
  <p:clrMapOvr>
    <a:masterClrMapping/>
  </p:clrMapOvr>
</p:notes>
</file>

<file path=ppt/notesSlides/notesSlide2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8850" name="Rectangle 7">
            <a:extLst>
              <a:ext uri="{FF2B5EF4-FFF2-40B4-BE49-F238E27FC236}">
                <a16:creationId xmlns:a16="http://schemas.microsoft.com/office/drawing/2014/main" id="{DD3C0E97-452C-487F-AF1E-2E66B472B920}"/>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itchFamily="34" charset="0"/>
                <a:ea typeface="MS PGothic" panose="020b0600070205080204" pitchFamily="34" charset="-128"/>
              </a:defRPr>
            </a:lvl1pPr>
            <a:lvl2pPr marL="742950" indent="-285750" defTabSz="930275">
              <a:defRPr sz="1600">
                <a:solidFill>
                  <a:schemeClr val="tx1"/>
                </a:solidFill>
                <a:latin typeface="Helvetica" pitchFamily="34" charset="0"/>
                <a:ea typeface="MS PGothic" panose="020b0600070205080204" pitchFamily="34" charset="-128"/>
              </a:defRPr>
            </a:lvl2pPr>
            <a:lvl3pPr marL="1143000" indent="-228600" defTabSz="930275">
              <a:defRPr sz="1600">
                <a:solidFill>
                  <a:schemeClr val="tx1"/>
                </a:solidFill>
                <a:latin typeface="Helvetica" pitchFamily="34" charset="0"/>
                <a:ea typeface="MS PGothic" panose="020b0600070205080204" pitchFamily="34" charset="-128"/>
              </a:defRPr>
            </a:lvl3pPr>
            <a:lvl4pPr marL="1600200" indent="-228600" defTabSz="930275">
              <a:defRPr sz="1600">
                <a:solidFill>
                  <a:schemeClr val="tx1"/>
                </a:solidFill>
                <a:latin typeface="Helvetica" pitchFamily="34" charset="0"/>
                <a:ea typeface="MS PGothic" panose="020b0600070205080204" pitchFamily="34" charset="-128"/>
              </a:defRPr>
            </a:lvl4pPr>
            <a:lvl5pPr marL="2057400" indent="-228600" defTabSz="930275">
              <a:defRPr sz="1600">
                <a:solidFill>
                  <a:schemeClr val="tx1"/>
                </a:solidFill>
                <a:latin typeface="Helvetica"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pPr algn="r"/>
            <a:fld id="{07946EDC-FA4E-4215-A1CA-23FE0BF9B063}" type="slidenum">
              <a:rPr lang="en-US" altLang="en-US" sz="1200"/>
              <a:pPr algn="r"/>
              <a:t>230</a:t>
            </a:fld>
            <a:endParaRPr lang="en-US" altLang="en-US" sz="1200"/>
          </a:p>
        </p:txBody>
      </p:sp>
      <p:sp>
        <p:nvSpPr>
          <p:cNvPr id="78851" name="Rectangle 2">
            <a:extLst>
              <a:ext uri="{FF2B5EF4-FFF2-40B4-BE49-F238E27FC236}">
                <a16:creationId xmlns:a16="http://schemas.microsoft.com/office/drawing/2014/main" id="{07333D96-9AC0-4079-88ED-43D75263FFA0}"/>
              </a:ext>
            </a:extLst>
          </p:cNvPr>
          <p:cNvSpPr>
            <a:spLocks noGrp="1" noRot="1" noChangeAspect="1" noChangeArrowheads="1" noTextEdit="1"/>
          </p:cNvSpPr>
          <p:nvPr>
            <p:ph type="sldImg"/>
          </p:nvPr>
        </p:nvSpPr>
        <p:spPr/>
      </p:sp>
      <p:sp>
        <p:nvSpPr>
          <p:cNvPr id="78852" name="Rectangle 3">
            <a:extLst>
              <a:ext uri="{FF2B5EF4-FFF2-40B4-BE49-F238E27FC236}">
                <a16:creationId xmlns:a16="http://schemas.microsoft.com/office/drawing/2014/main" id="{B00B03B5-F5F8-4980-8324-22A10213D341}"/>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0898" name="Rectangle 7">
            <a:extLst>
              <a:ext uri="{FF2B5EF4-FFF2-40B4-BE49-F238E27FC236}">
                <a16:creationId xmlns:a16="http://schemas.microsoft.com/office/drawing/2014/main" id="{F2521F39-8E8C-4231-AE56-7CC7368F8A6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166CC6A-D7F8-4FC1-AE4A-34B30201E9C2}" type="slidenum">
              <a:rPr lang="en-US" altLang="en-US" sz="1200"/>
              <a:t>231</a:t>
            </a:fld>
            <a:endParaRPr lang="en-US" altLang="en-US" sz="1200"/>
          </a:p>
        </p:txBody>
      </p:sp>
      <p:sp>
        <p:nvSpPr>
          <p:cNvPr id="80899" name="Rectangle 2">
            <a:extLst>
              <a:ext uri="{FF2B5EF4-FFF2-40B4-BE49-F238E27FC236}">
                <a16:creationId xmlns:a16="http://schemas.microsoft.com/office/drawing/2014/main" id="{F08163B5-2A72-4445-89C6-6B3810EE02E3}"/>
              </a:ext>
            </a:extLst>
          </p:cNvPr>
          <p:cNvSpPr>
            <a:spLocks noGrp="1" noRot="1" noChangeAspect="1" noChangeArrowheads="1" noTextEdit="1"/>
          </p:cNvSpPr>
          <p:nvPr>
            <p:ph type="sldImg"/>
          </p:nvPr>
        </p:nvSpPr>
        <p:spPr/>
      </p:sp>
      <p:sp>
        <p:nvSpPr>
          <p:cNvPr id="80900" name="Rectangle 3">
            <a:extLst>
              <a:ext uri="{FF2B5EF4-FFF2-40B4-BE49-F238E27FC236}">
                <a16:creationId xmlns:a16="http://schemas.microsoft.com/office/drawing/2014/main" id="{731FA53B-7A9B-429A-8F1F-8663E9A5938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2946" name="Rectangle 7">
            <a:extLst>
              <a:ext uri="{FF2B5EF4-FFF2-40B4-BE49-F238E27FC236}">
                <a16:creationId xmlns:a16="http://schemas.microsoft.com/office/drawing/2014/main" id="{A4F6718A-909C-43DD-B7BA-BAAEBC8B4B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C48FDF21-D105-4B87-9279-FCE45DD57D14}" type="slidenum">
              <a:rPr lang="en-US" altLang="en-US" sz="1200"/>
              <a:t>232</a:t>
            </a:fld>
            <a:endParaRPr lang="en-US" altLang="en-US" sz="1200"/>
          </a:p>
        </p:txBody>
      </p:sp>
      <p:sp>
        <p:nvSpPr>
          <p:cNvPr id="82947" name="Rectangle 2">
            <a:extLst>
              <a:ext uri="{FF2B5EF4-FFF2-40B4-BE49-F238E27FC236}">
                <a16:creationId xmlns:a16="http://schemas.microsoft.com/office/drawing/2014/main" id="{793B07E5-AD8E-4B5F-85FA-E147EBD6187D}"/>
              </a:ext>
            </a:extLst>
          </p:cNvPr>
          <p:cNvSpPr>
            <a:spLocks noGrp="1" noRot="1" noChangeAspect="1" noChangeArrowheads="1" noTextEdit="1"/>
          </p:cNvSpPr>
          <p:nvPr>
            <p:ph type="sldImg"/>
          </p:nvPr>
        </p:nvSpPr>
        <p:spPr/>
      </p:sp>
      <p:sp>
        <p:nvSpPr>
          <p:cNvPr id="82948" name="Rectangle 3">
            <a:extLst>
              <a:ext uri="{FF2B5EF4-FFF2-40B4-BE49-F238E27FC236}">
                <a16:creationId xmlns:a16="http://schemas.microsoft.com/office/drawing/2014/main" id="{B552E5FA-AB31-4F5E-84F2-0C6CE157B541}"/>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4994" name="Rectangle 7">
            <a:extLst>
              <a:ext uri="{FF2B5EF4-FFF2-40B4-BE49-F238E27FC236}">
                <a16:creationId xmlns:a16="http://schemas.microsoft.com/office/drawing/2014/main" id="{06C052F9-20D6-43DD-AB9C-CAF599A60AC1}"/>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33" tIns="46967" rIns="93933" bIns="46967" anchor="b"/>
          <a:lstStyle>
            <a:lvl1pPr defTabSz="930275">
              <a:defRPr sz="1600">
                <a:solidFill>
                  <a:schemeClr val="tx1"/>
                </a:solidFill>
                <a:latin typeface="Helvetica" pitchFamily="34" charset="0"/>
                <a:ea typeface="MS PGothic" panose="020b0600070205080204" pitchFamily="34" charset="-128"/>
              </a:defRPr>
            </a:lvl1pPr>
            <a:lvl2pPr marL="742950" indent="-285750" defTabSz="930275">
              <a:defRPr sz="1600">
                <a:solidFill>
                  <a:schemeClr val="tx1"/>
                </a:solidFill>
                <a:latin typeface="Helvetica" pitchFamily="34" charset="0"/>
                <a:ea typeface="MS PGothic" panose="020b0600070205080204" pitchFamily="34" charset="-128"/>
              </a:defRPr>
            </a:lvl2pPr>
            <a:lvl3pPr marL="1143000" indent="-228600" defTabSz="930275">
              <a:defRPr sz="1600">
                <a:solidFill>
                  <a:schemeClr val="tx1"/>
                </a:solidFill>
                <a:latin typeface="Helvetica" pitchFamily="34" charset="0"/>
                <a:ea typeface="MS PGothic" panose="020b0600070205080204" pitchFamily="34" charset="-128"/>
              </a:defRPr>
            </a:lvl3pPr>
            <a:lvl4pPr marL="1600200" indent="-228600" defTabSz="930275">
              <a:defRPr sz="1600">
                <a:solidFill>
                  <a:schemeClr val="tx1"/>
                </a:solidFill>
                <a:latin typeface="Helvetica" pitchFamily="34" charset="0"/>
                <a:ea typeface="MS PGothic" panose="020b0600070205080204" pitchFamily="34" charset="-128"/>
              </a:defRPr>
            </a:lvl4pPr>
            <a:lvl5pPr marL="2057400" indent="-228600" defTabSz="930275">
              <a:defRPr sz="1600">
                <a:solidFill>
                  <a:schemeClr val="tx1"/>
                </a:solidFill>
                <a:latin typeface="Helvetica"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pPr algn="r"/>
            <a:fld id="{AE1FF5AD-5CB1-4E7B-98A0-95B41459EA86}" type="slidenum">
              <a:rPr lang="en-US" altLang="en-US" sz="1200"/>
              <a:pPr algn="r"/>
              <a:t>233</a:t>
            </a:fld>
            <a:endParaRPr lang="en-US" altLang="en-US" sz="1200"/>
          </a:p>
        </p:txBody>
      </p:sp>
      <p:sp>
        <p:nvSpPr>
          <p:cNvPr id="84995" name="Rectangle 2">
            <a:extLst>
              <a:ext uri="{FF2B5EF4-FFF2-40B4-BE49-F238E27FC236}">
                <a16:creationId xmlns:a16="http://schemas.microsoft.com/office/drawing/2014/main" id="{27875C20-7615-45E5-B268-B2C1DF928376}"/>
              </a:ext>
            </a:extLst>
          </p:cNvPr>
          <p:cNvSpPr>
            <a:spLocks noGrp="1" noRot="1" noChangeAspect="1" noChangeArrowheads="1" noTextEdit="1"/>
          </p:cNvSpPr>
          <p:nvPr>
            <p:ph type="sldImg"/>
          </p:nvPr>
        </p:nvSpPr>
        <p:spPr/>
      </p:sp>
      <p:sp>
        <p:nvSpPr>
          <p:cNvPr id="84996" name="Rectangle 3">
            <a:extLst>
              <a:ext uri="{FF2B5EF4-FFF2-40B4-BE49-F238E27FC236}">
                <a16:creationId xmlns:a16="http://schemas.microsoft.com/office/drawing/2014/main" id="{0909B40E-5D7C-4E79-A645-879ECEBA2FB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7042" name="Rectangle 7">
            <a:extLst>
              <a:ext uri="{FF2B5EF4-FFF2-40B4-BE49-F238E27FC236}">
                <a16:creationId xmlns:a16="http://schemas.microsoft.com/office/drawing/2014/main" id="{23F42997-C7B2-4A11-8D56-D64E8276591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8A359A90-A8B8-4F81-831A-3BCF90C62844}" type="slidenum">
              <a:rPr lang="en-US" altLang="en-US" sz="1200"/>
              <a:t>234</a:t>
            </a:fld>
            <a:endParaRPr lang="en-US" altLang="en-US" sz="1200"/>
          </a:p>
        </p:txBody>
      </p:sp>
      <p:sp>
        <p:nvSpPr>
          <p:cNvPr id="87043" name="Rectangle 2">
            <a:extLst>
              <a:ext uri="{FF2B5EF4-FFF2-40B4-BE49-F238E27FC236}">
                <a16:creationId xmlns:a16="http://schemas.microsoft.com/office/drawing/2014/main" id="{323C353F-E845-4930-8E04-7049E6D31C5A}"/>
              </a:ext>
            </a:extLst>
          </p:cNvPr>
          <p:cNvSpPr>
            <a:spLocks noGrp="1" noRot="1" noChangeAspect="1" noChangeArrowheads="1" noTextEdit="1"/>
          </p:cNvSpPr>
          <p:nvPr>
            <p:ph type="sldImg"/>
          </p:nvPr>
        </p:nvSpPr>
        <p:spPr/>
      </p:sp>
      <p:sp>
        <p:nvSpPr>
          <p:cNvPr id="87044" name="Rectangle 3">
            <a:extLst>
              <a:ext uri="{FF2B5EF4-FFF2-40B4-BE49-F238E27FC236}">
                <a16:creationId xmlns:a16="http://schemas.microsoft.com/office/drawing/2014/main" id="{761ECED8-F4EF-4111-B87C-934BF9E834E4}"/>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Rectangle 7">
            <a:extLst>
              <a:ext uri="{FF2B5EF4-FFF2-40B4-BE49-F238E27FC236}">
                <a16:creationId xmlns:a16="http://schemas.microsoft.com/office/drawing/2014/main" id="{4F6E02B4-FEBB-4677-90E6-EEA8EFB8179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5EC8FF7E-76D9-4C86-97F5-34ED9D16B540}" type="slidenum">
              <a:rPr lang="en-US" altLang="en-US" sz="1200"/>
              <a:t>236</a:t>
            </a:fld>
            <a:endParaRPr lang="en-US" altLang="en-US" sz="1200"/>
          </a:p>
        </p:txBody>
      </p:sp>
      <p:sp>
        <p:nvSpPr>
          <p:cNvPr id="90115" name="Rectangle 2">
            <a:extLst>
              <a:ext uri="{FF2B5EF4-FFF2-40B4-BE49-F238E27FC236}">
                <a16:creationId xmlns:a16="http://schemas.microsoft.com/office/drawing/2014/main" id="{2B5FBC03-FF2A-40FE-837B-A50CB360FE00}"/>
              </a:ext>
            </a:extLst>
          </p:cNvPr>
          <p:cNvSpPr>
            <a:spLocks noGrp="1" noRot="1" noChangeAspect="1" noChangeArrowheads="1" noTextEdit="1"/>
          </p:cNvSpPr>
          <p:nvPr>
            <p:ph type="sldImg"/>
          </p:nvPr>
        </p:nvSpPr>
        <p:spPr/>
      </p:sp>
      <p:sp>
        <p:nvSpPr>
          <p:cNvPr id="90116" name="Rectangle 3">
            <a:extLst>
              <a:ext uri="{FF2B5EF4-FFF2-40B4-BE49-F238E27FC236}">
                <a16:creationId xmlns:a16="http://schemas.microsoft.com/office/drawing/2014/main" id="{FE6F0AC2-D159-40A6-BF2F-38107750335B}"/>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Rectangle 7">
            <a:extLst>
              <a:ext uri="{FF2B5EF4-FFF2-40B4-BE49-F238E27FC236}">
                <a16:creationId xmlns:a16="http://schemas.microsoft.com/office/drawing/2014/main" id="{88BE9332-730C-4FD9-BFB5-D6C420F4BE5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45473FF8-80CA-4070-986D-4E58807A6391}" type="slidenum">
              <a:rPr lang="en-US" altLang="en-US" sz="1200"/>
              <a:t>237</a:t>
            </a:fld>
            <a:endParaRPr lang="en-US" altLang="en-US" sz="1200"/>
          </a:p>
        </p:txBody>
      </p:sp>
      <p:sp>
        <p:nvSpPr>
          <p:cNvPr id="92163" name="Rectangle 2">
            <a:extLst>
              <a:ext uri="{FF2B5EF4-FFF2-40B4-BE49-F238E27FC236}">
                <a16:creationId xmlns:a16="http://schemas.microsoft.com/office/drawing/2014/main" id="{7B86C939-0C4A-4142-A475-155827AA1721}"/>
              </a:ext>
            </a:extLst>
          </p:cNvPr>
          <p:cNvSpPr>
            <a:spLocks noGrp="1" noRot="1" noChangeAspect="1" noChangeArrowheads="1" noTextEdit="1"/>
          </p:cNvSpPr>
          <p:nvPr>
            <p:ph type="sldImg"/>
          </p:nvPr>
        </p:nvSpPr>
        <p:spPr/>
      </p:sp>
      <p:sp>
        <p:nvSpPr>
          <p:cNvPr id="92164" name="Rectangle 3">
            <a:extLst>
              <a:ext uri="{FF2B5EF4-FFF2-40B4-BE49-F238E27FC236}">
                <a16:creationId xmlns:a16="http://schemas.microsoft.com/office/drawing/2014/main" id="{62FE7FF8-2BA0-4331-9004-C859D03D890E}"/>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Rectangle 7">
            <a:extLst>
              <a:ext uri="{FF2B5EF4-FFF2-40B4-BE49-F238E27FC236}">
                <a16:creationId xmlns:a16="http://schemas.microsoft.com/office/drawing/2014/main" id="{B83D08ED-0EA7-4108-B0A7-C2ADB061750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16B751FF-3195-43B6-8E87-B76E2297E6E9}" type="slidenum">
              <a:rPr lang="en-US" altLang="en-US" sz="1200"/>
              <a:t>238</a:t>
            </a:fld>
            <a:endParaRPr lang="en-US" altLang="en-US" sz="1200"/>
          </a:p>
        </p:txBody>
      </p:sp>
      <p:sp>
        <p:nvSpPr>
          <p:cNvPr id="94211" name="Rectangle 2">
            <a:extLst>
              <a:ext uri="{FF2B5EF4-FFF2-40B4-BE49-F238E27FC236}">
                <a16:creationId xmlns:a16="http://schemas.microsoft.com/office/drawing/2014/main" id="{9D628FF2-38BC-476A-A0BE-379815531F7F}"/>
              </a:ext>
            </a:extLst>
          </p:cNvPr>
          <p:cNvSpPr>
            <a:spLocks noGrp="1" noRot="1" noChangeAspect="1" noChangeArrowheads="1" noTextEdit="1"/>
          </p:cNvSpPr>
          <p:nvPr>
            <p:ph type="sldImg"/>
          </p:nvPr>
        </p:nvSpPr>
        <p:spPr/>
      </p:sp>
      <p:sp>
        <p:nvSpPr>
          <p:cNvPr id="94212" name="Rectangle 3">
            <a:extLst>
              <a:ext uri="{FF2B5EF4-FFF2-40B4-BE49-F238E27FC236}">
                <a16:creationId xmlns:a16="http://schemas.microsoft.com/office/drawing/2014/main" id="{9E66156D-6842-4190-9FCA-9766AB06513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Rectangle 7">
            <a:extLst>
              <a:ext uri="{FF2B5EF4-FFF2-40B4-BE49-F238E27FC236}">
                <a16:creationId xmlns:a16="http://schemas.microsoft.com/office/drawing/2014/main" id="{57E955D6-1E16-433E-9194-2333F78BE2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926CC50B-8FAD-4D33-8391-420715DEDE32}" type="slidenum">
              <a:rPr lang="en-US" altLang="en-US" sz="1200"/>
              <a:t>241</a:t>
            </a:fld>
            <a:endParaRPr lang="en-US" altLang="en-US" sz="1200"/>
          </a:p>
        </p:txBody>
      </p:sp>
      <p:sp>
        <p:nvSpPr>
          <p:cNvPr id="98307" name="Rectangle 2">
            <a:extLst>
              <a:ext uri="{FF2B5EF4-FFF2-40B4-BE49-F238E27FC236}">
                <a16:creationId xmlns:a16="http://schemas.microsoft.com/office/drawing/2014/main" id="{CF306EA8-2897-4433-AD0D-11A436164361}"/>
              </a:ext>
            </a:extLst>
          </p:cNvPr>
          <p:cNvSpPr>
            <a:spLocks noGrp="1" noRot="1" noChangeAspect="1" noChangeArrowheads="1" noTextEdit="1"/>
          </p:cNvSpPr>
          <p:nvPr>
            <p:ph type="sldImg"/>
          </p:nvPr>
        </p:nvSpPr>
        <p:spPr/>
      </p:sp>
      <p:sp>
        <p:nvSpPr>
          <p:cNvPr id="98308" name="Rectangle 3">
            <a:extLst>
              <a:ext uri="{FF2B5EF4-FFF2-40B4-BE49-F238E27FC236}">
                <a16:creationId xmlns:a16="http://schemas.microsoft.com/office/drawing/2014/main" id="{13AF8A81-2898-460E-AED6-6188640045A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042682202"/>
      </p:ext>
    </p:extLst>
  </p:cSld>
  <p:clrMapOvr>
    <a:masterClrMapping/>
  </p:clrMapOvr>
</p:notes>
</file>

<file path=ppt/notesSlides/notesSlide2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Rectangle 7">
            <a:extLst>
              <a:ext uri="{FF2B5EF4-FFF2-40B4-BE49-F238E27FC236}">
                <a16:creationId xmlns:a16="http://schemas.microsoft.com/office/drawing/2014/main" id="{B408D9C4-91DB-4FE4-84C3-5C7896CCAE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B0322C84-C376-4161-859E-A4DC1240E90F}" type="slidenum">
              <a:rPr lang="en-US" altLang="en-US" sz="1200"/>
              <a:t>242</a:t>
            </a:fld>
            <a:endParaRPr lang="en-US" altLang="en-US" sz="1200"/>
          </a:p>
        </p:txBody>
      </p:sp>
      <p:sp>
        <p:nvSpPr>
          <p:cNvPr id="100355" name="Rectangle 2">
            <a:extLst>
              <a:ext uri="{FF2B5EF4-FFF2-40B4-BE49-F238E27FC236}">
                <a16:creationId xmlns:a16="http://schemas.microsoft.com/office/drawing/2014/main" id="{14299220-01FB-406B-A244-D2D93038F600}"/>
              </a:ext>
            </a:extLst>
          </p:cNvPr>
          <p:cNvSpPr>
            <a:spLocks noGrp="1" noRot="1" noChangeAspect="1" noChangeArrowheads="1" noTextEdit="1"/>
          </p:cNvSpPr>
          <p:nvPr>
            <p:ph type="sldImg"/>
          </p:nvPr>
        </p:nvSpPr>
        <p:spPr/>
      </p:sp>
      <p:sp>
        <p:nvSpPr>
          <p:cNvPr id="100356" name="Rectangle 3">
            <a:extLst>
              <a:ext uri="{FF2B5EF4-FFF2-40B4-BE49-F238E27FC236}">
                <a16:creationId xmlns:a16="http://schemas.microsoft.com/office/drawing/2014/main" id="{0CE99690-01F7-44E1-BCA3-625D1CE7CC1E}"/>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297237209"/>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3787F8-E8D0-4298-9395-F15C69BB259D}" type="slidenum">
              <a:rPr lang="en-GB" altLang="nl-BE" sz="1300"/>
              <a:t>23</a:t>
            </a:fld>
            <a:endParaRPr lang="en-GB" altLang="nl-BE" sz="1300"/>
          </a:p>
        </p:txBody>
      </p:sp>
    </p:spTree>
  </p:cSld>
  <p:clrMapOvr>
    <a:masterClrMapping/>
  </p:clrMapOvr>
</p:notes>
</file>

<file path=ppt/notesSlides/notesSlide2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6914" name="Rectangle 7">
            <a:extLst>
              <a:ext uri="{FF2B5EF4-FFF2-40B4-BE49-F238E27FC236}">
                <a16:creationId xmlns:a16="http://schemas.microsoft.com/office/drawing/2014/main" id="{1BF28AF8-9B2D-4963-86D2-BBEBC97D6D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A4765B5E-7FCE-4A95-AFC7-1258CDB99920}" type="slidenum">
              <a:rPr lang="en-US" altLang="en-US" sz="1200"/>
              <a:t>245</a:t>
            </a:fld>
            <a:endParaRPr lang="en-US" altLang="en-US" sz="1200"/>
          </a:p>
        </p:txBody>
      </p:sp>
      <p:sp>
        <p:nvSpPr>
          <p:cNvPr id="166915" name="Rectangle 2">
            <a:extLst>
              <a:ext uri="{FF2B5EF4-FFF2-40B4-BE49-F238E27FC236}">
                <a16:creationId xmlns:a16="http://schemas.microsoft.com/office/drawing/2014/main" id="{3BFDE343-20E1-47B3-8D0E-FE9DF029339F}"/>
              </a:ext>
            </a:extLst>
          </p:cNvPr>
          <p:cNvSpPr>
            <a:spLocks noGrp="1" noRot="1" noChangeAspect="1" noChangeArrowheads="1" noTextEdit="1"/>
          </p:cNvSpPr>
          <p:nvPr>
            <p:ph type="sldImg"/>
          </p:nvPr>
        </p:nvSpPr>
        <p:spPr/>
      </p:sp>
      <p:sp>
        <p:nvSpPr>
          <p:cNvPr id="166916" name="Rectangle 3">
            <a:extLst>
              <a:ext uri="{FF2B5EF4-FFF2-40B4-BE49-F238E27FC236}">
                <a16:creationId xmlns:a16="http://schemas.microsoft.com/office/drawing/2014/main" id="{7476F0EE-68F0-4A04-B2D0-73ED0706218D}"/>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7257021"/>
      </p:ext>
    </p:extLst>
  </p:cSld>
  <p:clrMapOvr>
    <a:masterClrMapping/>
  </p:clrMapOvr>
</p:notes>
</file>

<file path=ppt/notesSlides/notesSlide2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6674" name="Rectangle 7">
            <a:extLst>
              <a:ext uri="{FF2B5EF4-FFF2-40B4-BE49-F238E27FC236}">
                <a16:creationId xmlns:a16="http://schemas.microsoft.com/office/drawing/2014/main" id="{3AFFCCFA-DDE9-4F4E-A788-CA5BCE2E2E7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60DC4CD3-6DE8-4686-AD16-4E26FCFC4333}" type="slidenum">
              <a:rPr lang="en-US" altLang="en-US" sz="1200"/>
              <a:t>246</a:t>
            </a:fld>
            <a:endParaRPr lang="en-US" altLang="en-US" sz="1200"/>
          </a:p>
        </p:txBody>
      </p:sp>
      <p:sp>
        <p:nvSpPr>
          <p:cNvPr id="156675" name="Rectangle 2">
            <a:extLst>
              <a:ext uri="{FF2B5EF4-FFF2-40B4-BE49-F238E27FC236}">
                <a16:creationId xmlns:a16="http://schemas.microsoft.com/office/drawing/2014/main" id="{9699B6E0-A445-4B45-9278-2545447B8E93}"/>
              </a:ext>
            </a:extLst>
          </p:cNvPr>
          <p:cNvSpPr>
            <a:spLocks noGrp="1" noRot="1" noChangeAspect="1" noChangeArrowheads="1" noTextEdit="1"/>
          </p:cNvSpPr>
          <p:nvPr>
            <p:ph type="sldImg"/>
          </p:nvPr>
        </p:nvSpPr>
        <p:spPr/>
      </p:sp>
      <p:sp>
        <p:nvSpPr>
          <p:cNvPr id="156676" name="Rectangle 3">
            <a:extLst>
              <a:ext uri="{FF2B5EF4-FFF2-40B4-BE49-F238E27FC236}">
                <a16:creationId xmlns:a16="http://schemas.microsoft.com/office/drawing/2014/main" id="{F353D383-67CA-44CB-B1B7-43F631DE3D4F}"/>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936517036"/>
      </p:ext>
    </p:extLst>
  </p:cSld>
  <p:clrMapOvr>
    <a:masterClrMapping/>
  </p:clrMapOvr>
</p:notes>
</file>

<file path=ppt/notesSlides/notesSlide2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8722" name="Rectangle 7">
            <a:extLst>
              <a:ext uri="{FF2B5EF4-FFF2-40B4-BE49-F238E27FC236}">
                <a16:creationId xmlns:a16="http://schemas.microsoft.com/office/drawing/2014/main" id="{6E715F6D-EDE3-4CBA-A4E7-6FBBB9A188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14D86FF0-EA45-431A-B4ED-5B4906D8D56A}" type="slidenum">
              <a:rPr lang="en-US" altLang="en-US" sz="1200"/>
              <a:t>247</a:t>
            </a:fld>
            <a:endParaRPr lang="en-US" altLang="en-US" sz="1200"/>
          </a:p>
        </p:txBody>
      </p:sp>
      <p:sp>
        <p:nvSpPr>
          <p:cNvPr id="158723" name="Rectangle 2">
            <a:extLst>
              <a:ext uri="{FF2B5EF4-FFF2-40B4-BE49-F238E27FC236}">
                <a16:creationId xmlns:a16="http://schemas.microsoft.com/office/drawing/2014/main" id="{329117D3-AEFF-426A-A086-DBE96BDB3C14}"/>
              </a:ext>
            </a:extLst>
          </p:cNvPr>
          <p:cNvSpPr>
            <a:spLocks noGrp="1" noRot="1" noChangeAspect="1" noChangeArrowheads="1" noTextEdit="1"/>
          </p:cNvSpPr>
          <p:nvPr>
            <p:ph type="sldImg"/>
          </p:nvPr>
        </p:nvSpPr>
        <p:spPr/>
      </p:sp>
      <p:sp>
        <p:nvSpPr>
          <p:cNvPr id="158724" name="Rectangle 3">
            <a:extLst>
              <a:ext uri="{FF2B5EF4-FFF2-40B4-BE49-F238E27FC236}">
                <a16:creationId xmlns:a16="http://schemas.microsoft.com/office/drawing/2014/main" id="{3D49DC2F-BB2D-4854-A063-94EA7F0A5519}"/>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06455506"/>
      </p:ext>
    </p:extLst>
  </p:cSld>
  <p:clrMapOvr>
    <a:masterClrMapping/>
  </p:clrMapOvr>
</p:notes>
</file>

<file path=ppt/notesSlides/notesSlide2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0770" name="Rectangle 7">
            <a:extLst>
              <a:ext uri="{FF2B5EF4-FFF2-40B4-BE49-F238E27FC236}">
                <a16:creationId xmlns:a16="http://schemas.microsoft.com/office/drawing/2014/main" id="{65F8ED12-1F10-41AA-9992-D756E405328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2D4B4505-3416-491B-B96C-EE3A6F454521}" type="slidenum">
              <a:rPr lang="en-US" altLang="en-US" sz="1200"/>
              <a:t>248</a:t>
            </a:fld>
            <a:endParaRPr lang="en-US" altLang="en-US" sz="1200"/>
          </a:p>
        </p:txBody>
      </p:sp>
      <p:sp>
        <p:nvSpPr>
          <p:cNvPr id="160771" name="Rectangle 2">
            <a:extLst>
              <a:ext uri="{FF2B5EF4-FFF2-40B4-BE49-F238E27FC236}">
                <a16:creationId xmlns:a16="http://schemas.microsoft.com/office/drawing/2014/main" id="{8352646E-5466-425B-ADF2-1387E1109367}"/>
              </a:ext>
            </a:extLst>
          </p:cNvPr>
          <p:cNvSpPr>
            <a:spLocks noGrp="1" noRot="1" noChangeAspect="1" noChangeArrowheads="1" noTextEdit="1"/>
          </p:cNvSpPr>
          <p:nvPr>
            <p:ph type="sldImg"/>
          </p:nvPr>
        </p:nvSpPr>
        <p:spPr/>
      </p:sp>
      <p:sp>
        <p:nvSpPr>
          <p:cNvPr id="160772" name="Rectangle 3">
            <a:extLst>
              <a:ext uri="{FF2B5EF4-FFF2-40B4-BE49-F238E27FC236}">
                <a16:creationId xmlns:a16="http://schemas.microsoft.com/office/drawing/2014/main" id="{8848AD29-D92D-4A2C-8EFF-5BA409BED41E}"/>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203058546"/>
      </p:ext>
    </p:extLst>
  </p:cSld>
  <p:clrMapOvr>
    <a:masterClrMapping/>
  </p:clrMapOvr>
</p:notes>
</file>

<file path=ppt/notesSlides/notesSlide2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2818" name="Rectangle 7">
            <a:extLst>
              <a:ext uri="{FF2B5EF4-FFF2-40B4-BE49-F238E27FC236}">
                <a16:creationId xmlns:a16="http://schemas.microsoft.com/office/drawing/2014/main" id="{8CFBC741-2409-494A-BE5C-7A905943BD0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DEBB4874-BD33-43F2-9015-33DF21651A41}" type="slidenum">
              <a:rPr lang="en-US" altLang="en-US" sz="1200"/>
              <a:t>249</a:t>
            </a:fld>
            <a:endParaRPr lang="en-US" altLang="en-US" sz="1200"/>
          </a:p>
        </p:txBody>
      </p:sp>
      <p:sp>
        <p:nvSpPr>
          <p:cNvPr id="162819" name="Rectangle 2">
            <a:extLst>
              <a:ext uri="{FF2B5EF4-FFF2-40B4-BE49-F238E27FC236}">
                <a16:creationId xmlns:a16="http://schemas.microsoft.com/office/drawing/2014/main" id="{77C095CC-F85A-411E-8193-74D65764B701}"/>
              </a:ext>
            </a:extLst>
          </p:cNvPr>
          <p:cNvSpPr>
            <a:spLocks noGrp="1" noRot="1" noChangeAspect="1" noChangeArrowheads="1" noTextEdit="1"/>
          </p:cNvSpPr>
          <p:nvPr>
            <p:ph type="sldImg"/>
          </p:nvPr>
        </p:nvSpPr>
        <p:spPr/>
      </p:sp>
      <p:sp>
        <p:nvSpPr>
          <p:cNvPr id="162820" name="Rectangle 3">
            <a:extLst>
              <a:ext uri="{FF2B5EF4-FFF2-40B4-BE49-F238E27FC236}">
                <a16:creationId xmlns:a16="http://schemas.microsoft.com/office/drawing/2014/main" id="{F57A69B8-4ED4-4391-B219-A3E1E535358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4109089939"/>
      </p:ext>
    </p:extLst>
  </p:cSld>
  <p:clrMapOvr>
    <a:masterClrMapping/>
  </p:clrMapOvr>
</p:notes>
</file>

<file path=ppt/notesSlides/notesSlide2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4866" name="Rectangle 7">
            <a:extLst>
              <a:ext uri="{FF2B5EF4-FFF2-40B4-BE49-F238E27FC236}">
                <a16:creationId xmlns:a16="http://schemas.microsoft.com/office/drawing/2014/main" id="{E9CF2D4B-BB41-4166-AA6F-800D48DDB3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itchFamily="34" charset="0"/>
                <a:ea typeface="MS PGothic" panose="020b0600070205080204" pitchFamily="34" charset="-128"/>
              </a:defRPr>
            </a:lvl1pPr>
            <a:lvl2pPr marL="750157" indent="-288522" defTabSz="939299">
              <a:defRPr sz="1600">
                <a:solidFill>
                  <a:schemeClr val="tx1"/>
                </a:solidFill>
                <a:latin typeface="Helvetica" pitchFamily="34" charset="0"/>
                <a:ea typeface="MS PGothic" panose="020b0600070205080204" pitchFamily="34" charset="-128"/>
              </a:defRPr>
            </a:lvl2pPr>
            <a:lvl3pPr marL="1154087" indent="-230817" defTabSz="939299">
              <a:defRPr sz="1600">
                <a:solidFill>
                  <a:schemeClr val="tx1"/>
                </a:solidFill>
                <a:latin typeface="Helvetica" pitchFamily="34" charset="0"/>
                <a:ea typeface="MS PGothic" panose="020b0600070205080204" pitchFamily="34" charset="-128"/>
              </a:defRPr>
            </a:lvl3pPr>
            <a:lvl4pPr marL="1615722" indent="-230817" defTabSz="939299">
              <a:defRPr sz="1600">
                <a:solidFill>
                  <a:schemeClr val="tx1"/>
                </a:solidFill>
                <a:latin typeface="Helvetica" pitchFamily="34" charset="0"/>
                <a:ea typeface="MS PGothic" panose="020b0600070205080204" pitchFamily="34" charset="-128"/>
              </a:defRPr>
            </a:lvl4pPr>
            <a:lvl5pPr marL="2077357" indent="-230817" defTabSz="939299">
              <a:defRPr sz="1600">
                <a:solidFill>
                  <a:schemeClr val="tx1"/>
                </a:solidFill>
                <a:latin typeface="Helvetica"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itchFamily="34" charset="0"/>
                <a:ea typeface="MS PGothic" panose="020b0600070205080204" pitchFamily="34" charset="-128"/>
              </a:defRPr>
            </a:lvl9pPr>
          </a:lstStyle>
          <a:p>
            <a:fld id="{AC606BE4-717E-4DC8-B5C1-7F12036B30CA}" type="slidenum">
              <a:rPr lang="en-US" altLang="en-US" sz="1200"/>
              <a:t>250</a:t>
            </a:fld>
            <a:endParaRPr lang="en-US" altLang="en-US" sz="1200"/>
          </a:p>
        </p:txBody>
      </p:sp>
      <p:sp>
        <p:nvSpPr>
          <p:cNvPr id="164867" name="Rectangle 2">
            <a:extLst>
              <a:ext uri="{FF2B5EF4-FFF2-40B4-BE49-F238E27FC236}">
                <a16:creationId xmlns:a16="http://schemas.microsoft.com/office/drawing/2014/main" id="{943988F1-8CCD-4423-ADEA-EE27467A20E8}"/>
              </a:ext>
            </a:extLst>
          </p:cNvPr>
          <p:cNvSpPr>
            <a:spLocks noGrp="1" noRot="1" noChangeAspect="1" noChangeArrowheads="1" noTextEdit="1"/>
          </p:cNvSpPr>
          <p:nvPr>
            <p:ph type="sldImg"/>
          </p:nvPr>
        </p:nvSpPr>
        <p:spPr/>
      </p:sp>
      <p:sp>
        <p:nvSpPr>
          <p:cNvPr id="164868" name="Rectangle 3">
            <a:extLst>
              <a:ext uri="{FF2B5EF4-FFF2-40B4-BE49-F238E27FC236}">
                <a16:creationId xmlns:a16="http://schemas.microsoft.com/office/drawing/2014/main" id="{935F7A5C-A8FC-42C8-84EF-01AB49558A68}"/>
              </a:ext>
            </a:extLst>
          </p:cNvPr>
          <p:cNvSpPr>
            <a:spLocks noGrp="1" noChangeArrowheads="1"/>
          </p:cNvSpPr>
          <p:nvPr>
            <p:ph type="body" idx="1"/>
          </p:nvPr>
        </p:nvSpPr>
        <p:spPr>
          <a:xfrm>
            <a:off x="942434" y="4447781"/>
            <a:ext cx="5192210" cy="421242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ndParaRPr>
          </a:p>
        </p:txBody>
      </p:sp>
    </p:spTree>
    <p:extLst>
      <p:ext uri="{BB962C8B-B14F-4D97-AF65-F5344CB8AC3E}">
        <p14:creationId xmlns:p14="http://schemas.microsoft.com/office/powerpoint/2010/main" val="1112325805"/>
      </p:ext>
    </p:extLst>
  </p:cSld>
  <p:clrMapOvr>
    <a:masterClrMapping/>
  </p:clrMapOvr>
</p:notes>
</file>

<file path=ppt/notesSlides/notesSlide2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92049234-4D1B-460F-A250-EF9713034D7C}" type="slidenum">
              <a:rPr lang="en-US" altLang="nl-BE" sz="1000" b="1"/>
              <a:t>251</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2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E858646-C8D5-45E7-AFB0-2012388F9962}" type="slidenum">
              <a:rPr lang="en-GB" altLang="nl-BE" sz="1300"/>
              <a:t>252</a:t>
            </a:fld>
            <a:endParaRPr lang="en-GB" altLang="nl-BE" sz="1300"/>
          </a:p>
        </p:txBody>
      </p:sp>
    </p:spTree>
  </p:cSld>
  <p:clrMapOvr>
    <a:masterClrMapping/>
  </p:clrMapOvr>
</p:notes>
</file>

<file path=ppt/notesSlides/notesSlide2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4000FB5-9BBA-4F34-B6FD-7D9CA7AC2810}" type="slidenum">
              <a:rPr lang="en-GB" altLang="nl-BE" sz="1300"/>
              <a:t>253</a:t>
            </a:fld>
            <a:endParaRPr lang="en-GB" altLang="nl-BE" sz="1300"/>
          </a:p>
        </p:txBody>
      </p:sp>
    </p:spTree>
  </p:cSld>
  <p:clrMapOvr>
    <a:masterClrMapping/>
  </p:clrMapOvr>
</p:notes>
</file>

<file path=ppt/notesSlides/notesSlide2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CEA1AAB-F392-460E-9580-1BFE6F8FEE8B}" type="slidenum">
              <a:rPr lang="en-GB" altLang="nl-BE" sz="1300"/>
              <a:t>254</a:t>
            </a:fld>
            <a:endParaRPr lang="en-GB" altLang="nl-BE"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28D91A5-BFE0-4642-8B14-6FE2E7458BEA}" type="slidenum">
              <a:rPr lang="en-GB" altLang="nl-BE" sz="1300"/>
              <a:t>24</a:t>
            </a:fld>
            <a:endParaRPr lang="en-GB" altLang="nl-BE" sz="13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B4B9613-6F17-4716-BC23-A19810C723B6}" type="slidenum">
              <a:rPr lang="en-GB" altLang="nl-BE" sz="1300"/>
              <a:t>255</a:t>
            </a:fld>
            <a:endParaRPr lang="en-GB" altLang="nl-BE" sz="13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2682A83-D569-4E06-A817-A2F1FB493E06}" type="slidenum">
              <a:rPr lang="en-GB" altLang="nl-BE" sz="1300"/>
              <a:t>256</a:t>
            </a:fld>
            <a:endParaRPr lang="en-GB" altLang="nl-BE" sz="1300"/>
          </a:p>
        </p:txBody>
      </p:sp>
    </p:spTree>
  </p:cSld>
  <p:clrMapOvr>
    <a:masterClrMapping/>
  </p:clrMapOvr>
</p:notes>
</file>

<file path=ppt/notesSlides/notesSlide2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98D0281-AA95-410C-A2D2-AC86115B711A}" type="slidenum">
              <a:rPr lang="en-GB" altLang="nl-BE" sz="1300"/>
              <a:t>257</a:t>
            </a:fld>
            <a:endParaRPr lang="en-GB" altLang="nl-BE" sz="1300"/>
          </a:p>
        </p:txBody>
      </p:sp>
    </p:spTree>
  </p:cSld>
  <p:clrMapOvr>
    <a:masterClrMapping/>
  </p:clrMapOvr>
</p:notes>
</file>

<file path=ppt/notesSlides/notesSlide2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9246F7F-29C6-46BB-8B9C-F9338D3B99B4}" type="slidenum">
              <a:rPr lang="en-GB" altLang="nl-BE" sz="1300"/>
              <a:t>258</a:t>
            </a:fld>
            <a:endParaRPr lang="en-GB" altLang="nl-BE" sz="1300"/>
          </a:p>
        </p:txBody>
      </p:sp>
    </p:spTree>
  </p:cSld>
  <p:clrMapOvr>
    <a:masterClrMapping/>
  </p:clrMapOvr>
</p:notes>
</file>

<file path=ppt/notesSlides/notesSlide2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3958023-DCF8-4ABB-887B-C0DCF290A24C}" type="slidenum">
              <a:rPr lang="en-GB" altLang="nl-BE" sz="1300"/>
              <a:t>259</a:t>
            </a:fld>
            <a:endParaRPr lang="en-GB" altLang="nl-BE" sz="1300"/>
          </a:p>
        </p:txBody>
      </p:sp>
    </p:spTree>
  </p:cSld>
  <p:clrMapOvr>
    <a:masterClrMapping/>
  </p:clrMapOvr>
</p:notes>
</file>

<file path=ppt/notesSlides/notesSlide2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DDD8E85-1BE0-4FBA-8866-DD05021C7525}" type="slidenum">
              <a:rPr lang="en-GB" altLang="nl-BE" sz="1300"/>
              <a:t>260</a:t>
            </a:fld>
            <a:endParaRPr lang="en-GB" altLang="nl-BE" sz="1300"/>
          </a:p>
        </p:txBody>
      </p:sp>
    </p:spTree>
  </p:cSld>
  <p:clrMapOvr>
    <a:masterClrMapping/>
  </p:clrMapOvr>
</p:notes>
</file>

<file path=ppt/notesSlides/notesSlide2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F53E313-7001-4E01-9C82-E654B04DA5B2}" type="slidenum">
              <a:rPr lang="en-GB" altLang="nl-BE" sz="1300"/>
              <a:t>261</a:t>
            </a:fld>
            <a:endParaRPr lang="en-GB" altLang="nl-BE" sz="1300"/>
          </a:p>
        </p:txBody>
      </p:sp>
    </p:spTree>
  </p:cSld>
  <p:clrMapOvr>
    <a:masterClrMapping/>
  </p:clrMapOvr>
</p:notes>
</file>

<file path=ppt/notesSlides/notesSlide2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952C296-D8EC-452D-89FA-F1342F1970D2}" type="slidenum">
              <a:rPr lang="en-GB" altLang="nl-BE" sz="1300"/>
              <a:t>262</a:t>
            </a:fld>
            <a:endParaRPr lang="en-GB" altLang="nl-BE" sz="1300"/>
          </a:p>
        </p:txBody>
      </p:sp>
    </p:spTree>
  </p:cSld>
  <p:clrMapOvr>
    <a:masterClrMapping/>
  </p:clrMapOvr>
</p:notes>
</file>

<file path=ppt/notesSlides/notesSlide2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46DE892-B662-4768-8348-6DD5FF059823}" type="slidenum">
              <a:rPr lang="en-GB" altLang="nl-BE" sz="1300"/>
              <a:t>263</a:t>
            </a:fld>
            <a:endParaRPr lang="en-GB" altLang="nl-BE" sz="1300"/>
          </a:p>
        </p:txBody>
      </p:sp>
    </p:spTree>
  </p:cSld>
  <p:clrMapOvr>
    <a:masterClrMapping/>
  </p:clrMapOvr>
</p:notes>
</file>

<file path=ppt/notesSlides/notesSlide2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7E938D1-F277-49B0-8407-5F5BA6881BEE}" type="slidenum">
              <a:rPr lang="en-GB" altLang="nl-BE" sz="1300"/>
              <a:t>264</a:t>
            </a:fld>
            <a:endParaRPr lang="en-GB" altLang="nl-BE"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2E6AB56-91CA-4168-BB67-702AF9B5B202}" type="slidenum">
              <a:rPr lang="en-GB" altLang="nl-BE" sz="1300"/>
              <a:t>25</a:t>
            </a:fld>
            <a:endParaRPr lang="en-GB" altLang="nl-BE" sz="1300"/>
          </a:p>
        </p:txBody>
      </p:sp>
    </p:spTree>
  </p:cSld>
  <p:clrMapOvr>
    <a:masterClrMapping/>
  </p:clrMapOvr>
</p:notes>
</file>

<file path=ppt/notesSlides/notesSlide2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A80E60B-CE1C-40E6-BE50-802EE0336AA9}" type="slidenum">
              <a:rPr lang="en-GB" altLang="nl-BE" sz="1300"/>
              <a:t>265</a:t>
            </a:fld>
            <a:endParaRPr lang="en-GB" altLang="nl-BE" sz="1300"/>
          </a:p>
        </p:txBody>
      </p:sp>
    </p:spTree>
  </p:cSld>
  <p:clrMapOvr>
    <a:masterClrMapping/>
  </p:clrMapOvr>
</p:notes>
</file>

<file path=ppt/notesSlides/notesSlide2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21B511-8A2A-49D9-AB52-F27F043BDE3D}" type="slidenum">
              <a:rPr lang="en-GB" altLang="nl-BE" sz="1300"/>
              <a:t>266</a:t>
            </a:fld>
            <a:endParaRPr lang="en-GB" altLang="nl-BE" sz="1300"/>
          </a:p>
        </p:txBody>
      </p:sp>
    </p:spTree>
  </p:cSld>
  <p:clrMapOvr>
    <a:masterClrMapping/>
  </p:clrMapOvr>
</p:notes>
</file>

<file path=ppt/notesSlides/notesSlide2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94C0E86-F62C-4840-96BB-0C57E4556E42}" type="slidenum">
              <a:rPr lang="en-GB" altLang="nl-BE" sz="1300"/>
              <a:t>267</a:t>
            </a:fld>
            <a:endParaRPr lang="en-GB" altLang="nl-BE" sz="1300"/>
          </a:p>
        </p:txBody>
      </p:sp>
    </p:spTree>
  </p:cSld>
  <p:clrMapOvr>
    <a:masterClrMapping/>
  </p:clrMapOvr>
</p:notes>
</file>

<file path=ppt/notesSlides/notesSlide2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F025C10-ABF2-4C55-AF7E-AF8E5A17A99C}" type="slidenum">
              <a:rPr lang="en-GB" altLang="nl-BE" sz="1300"/>
              <a:t>268</a:t>
            </a:fld>
            <a:endParaRPr lang="en-GB" altLang="nl-BE" sz="1300"/>
          </a:p>
        </p:txBody>
      </p:sp>
    </p:spTree>
  </p:cSld>
  <p:clrMapOvr>
    <a:masterClrMapping/>
  </p:clrMapOvr>
</p:notes>
</file>

<file path=ppt/notesSlides/notesSlide2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0F29076-30CB-4906-8710-3EA2BB885071}" type="slidenum">
              <a:rPr lang="en-GB" altLang="nl-BE" sz="1300"/>
              <a:t>269</a:t>
            </a:fld>
            <a:endParaRPr lang="en-GB" altLang="nl-BE" sz="1300"/>
          </a:p>
        </p:txBody>
      </p:sp>
    </p:spTree>
  </p:cSld>
  <p:clrMapOvr>
    <a:masterClrMapping/>
  </p:clrMapOvr>
</p:notes>
</file>

<file path=ppt/notesSlides/notesSlide2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7D0A8B7-84C7-4DFB-BEC0-C43F509411D7}" type="slidenum">
              <a:rPr lang="en-GB" altLang="nl-BE" sz="1300"/>
              <a:t>270</a:t>
            </a:fld>
            <a:endParaRPr lang="en-GB" altLang="nl-BE" sz="1300"/>
          </a:p>
        </p:txBody>
      </p:sp>
    </p:spTree>
  </p:cSld>
  <p:clrMapOvr>
    <a:masterClrMapping/>
  </p:clrMapOvr>
</p:notes>
</file>

<file path=ppt/notesSlides/notesSlide2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A59F942-E97C-4826-A959-ABA08C4C5DE4}" type="slidenum">
              <a:rPr lang="en-GB" altLang="nl-BE" sz="1300"/>
              <a:t>271</a:t>
            </a:fld>
            <a:endParaRPr lang="en-GB" altLang="nl-BE" sz="1300"/>
          </a:p>
        </p:txBody>
      </p:sp>
    </p:spTree>
  </p:cSld>
  <p:clrMapOvr>
    <a:masterClrMapping/>
  </p:clrMapOvr>
</p:notes>
</file>

<file path=ppt/notesSlides/notesSlide2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E8C6BFB-9C11-41DA-A18F-3D6633B76713}" type="slidenum">
              <a:rPr lang="en-GB" altLang="nl-BE" sz="1300"/>
              <a:t>272</a:t>
            </a:fld>
            <a:endParaRPr lang="en-GB" altLang="nl-BE" sz="1300"/>
          </a:p>
        </p:txBody>
      </p:sp>
    </p:spTree>
  </p:cSld>
  <p:clrMapOvr>
    <a:masterClrMapping/>
  </p:clrMapOvr>
</p:notes>
</file>

<file path=ppt/notesSlides/notesSlide2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BEC2353-A593-4DA2-A87B-BC6DD41B1C19}" type="slidenum">
              <a:rPr lang="en-GB" altLang="nl-BE" sz="1300"/>
              <a:t>273</a:t>
            </a:fld>
            <a:endParaRPr lang="en-GB" altLang="nl-BE" sz="1300"/>
          </a:p>
        </p:txBody>
      </p:sp>
    </p:spTree>
  </p:cSld>
  <p:clrMapOvr>
    <a:masterClrMapping/>
  </p:clrMapOvr>
</p:notes>
</file>

<file path=ppt/notesSlides/notesSlide2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BAD4EEB-6C25-4379-9252-68804D38D6EB}" type="slidenum">
              <a:rPr lang="en-GB" altLang="nl-BE" sz="1300"/>
              <a:t>274</a:t>
            </a:fld>
            <a:endParaRPr lang="en-GB" altLang="nl-BE"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B0714A6-07F0-44B3-97CA-F185D9EBED44}" type="slidenum">
              <a:rPr lang="en-GB" altLang="nl-BE" sz="1300"/>
              <a:t>26</a:t>
            </a:fld>
            <a:endParaRPr lang="en-GB" altLang="nl-BE" sz="1300"/>
          </a:p>
        </p:txBody>
      </p:sp>
    </p:spTree>
  </p:cSld>
  <p:clrMapOvr>
    <a:masterClrMapping/>
  </p:clrMapOvr>
</p:notes>
</file>

<file path=ppt/notesSlides/notesSlide2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CBE3D08-A9D6-4C59-A75D-7CFAD79724D3}" type="slidenum">
              <a:rPr lang="en-GB" altLang="nl-BE" sz="1300"/>
              <a:t>275</a:t>
            </a:fld>
            <a:endParaRPr lang="en-GB" altLang="nl-BE" sz="1300"/>
          </a:p>
        </p:txBody>
      </p:sp>
    </p:spTree>
  </p:cSld>
  <p:clrMapOvr>
    <a:masterClrMapping/>
  </p:clrMapOvr>
</p:notes>
</file>

<file path=ppt/notesSlides/notesSlide2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61758F1-1101-4A46-82DC-6F2BEEFABAB3}" type="slidenum">
              <a:rPr lang="en-GB" altLang="nl-BE" sz="1300"/>
              <a:t>276</a:t>
            </a:fld>
            <a:endParaRPr lang="en-GB" altLang="nl-BE" sz="1300"/>
          </a:p>
        </p:txBody>
      </p:sp>
    </p:spTree>
  </p:cSld>
  <p:clrMapOvr>
    <a:masterClrMapping/>
  </p:clrMapOvr>
</p:notes>
</file>

<file path=ppt/notesSlides/notesSlide2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053202-2BF3-4D9A-8D04-B4F98FB22833}" type="slidenum">
              <a:rPr lang="en-GB" altLang="nl-BE" sz="1300"/>
              <a:t>277</a:t>
            </a:fld>
            <a:endParaRPr lang="en-GB" altLang="nl-BE" sz="1300"/>
          </a:p>
        </p:txBody>
      </p:sp>
    </p:spTree>
  </p:cSld>
  <p:clrMapOvr>
    <a:masterClrMapping/>
  </p:clrMapOvr>
</p:notes>
</file>

<file path=ppt/notesSlides/notesSlide2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DD716035-E8F9-4F6A-9260-61A3528011AF}" type="slidenum">
              <a:rPr lang="en-US" altLang="nl-BE" sz="1000" b="1"/>
              <a:t>279</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2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73B9E66-95C1-4610-B30B-AC44849EA0DD}" type="slidenum">
              <a:rPr lang="en-GB" altLang="nl-BE" sz="1300"/>
              <a:t>280</a:t>
            </a:fld>
            <a:endParaRPr lang="en-GB" altLang="nl-BE" sz="1300"/>
          </a:p>
        </p:txBody>
      </p:sp>
    </p:spTree>
  </p:cSld>
  <p:clrMapOvr>
    <a:masterClrMapping/>
  </p:clrMapOvr>
</p:notes>
</file>

<file path=ppt/notesSlides/notesSlide2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1A0A93E-181F-47F4-B9BE-12321B5ABA8F}" type="slidenum">
              <a:rPr lang="en-GB" altLang="nl-BE" sz="1300"/>
              <a:t>281</a:t>
            </a:fld>
            <a:endParaRPr lang="en-GB" altLang="nl-BE" sz="1300"/>
          </a:p>
        </p:txBody>
      </p:sp>
    </p:spTree>
  </p:cSld>
  <p:clrMapOvr>
    <a:masterClrMapping/>
  </p:clrMapOvr>
</p:notes>
</file>

<file path=ppt/notesSlides/notesSlide2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44D030E-1072-48A2-905A-1D41136D8CA3}" type="slidenum">
              <a:rPr lang="en-GB" altLang="nl-BE" sz="1300"/>
              <a:t>282</a:t>
            </a:fld>
            <a:endParaRPr lang="en-GB" altLang="nl-BE" sz="1300"/>
          </a:p>
        </p:txBody>
      </p:sp>
    </p:spTree>
  </p:cSld>
  <p:clrMapOvr>
    <a:masterClrMapping/>
  </p:clrMapOvr>
</p:notes>
</file>

<file path=ppt/notesSlides/notesSlide2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C78E63C-6359-4583-8E10-B43FBD1D3639}" type="slidenum">
              <a:rPr lang="en-GB" altLang="nl-BE" sz="1300"/>
              <a:t>283</a:t>
            </a:fld>
            <a:endParaRPr lang="en-GB" altLang="nl-BE" sz="1300"/>
          </a:p>
        </p:txBody>
      </p:sp>
    </p:spTree>
  </p:cSld>
  <p:clrMapOvr>
    <a:masterClrMapping/>
  </p:clrMapOvr>
</p:notes>
</file>

<file path=ppt/notesSlides/notesSlide2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892B65E-2BB9-41E4-98FD-576D499E8C31}" type="slidenum">
              <a:rPr lang="en-GB" altLang="nl-BE" sz="1300"/>
              <a:t>284</a:t>
            </a:fld>
            <a:endParaRPr lang="en-GB" altLang="nl-BE" sz="1300"/>
          </a:p>
        </p:txBody>
      </p:sp>
    </p:spTree>
  </p:cSld>
  <p:clrMapOvr>
    <a:masterClrMapping/>
  </p:clrMapOvr>
</p:notes>
</file>

<file path=ppt/notesSlides/notesSlide2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1FBC15E-FB4E-48D6-93C8-4F0CBA58082B}" type="slidenum">
              <a:rPr lang="en-GB" altLang="nl-BE" sz="1300"/>
              <a:t>285</a:t>
            </a:fld>
            <a:endParaRPr lang="en-GB" altLang="nl-BE"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050BCD-0901-41B2-BEDC-A9A414CF16BD}" type="slidenum">
              <a:rPr lang="en-GB" altLang="nl-BE" sz="1300"/>
              <a:t>27</a:t>
            </a:fld>
            <a:endParaRPr lang="en-GB" altLang="nl-BE" sz="1300"/>
          </a:p>
        </p:txBody>
      </p:sp>
    </p:spTree>
  </p:cSld>
  <p:clrMapOvr>
    <a:masterClrMapping/>
  </p:clrMapOvr>
</p:notes>
</file>

<file path=ppt/notesSlides/notesSlide2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A84A757-CBF6-4248-BA1B-E82134091812}" type="slidenum">
              <a:rPr lang="en-GB" altLang="nl-BE" sz="1300"/>
              <a:t>286</a:t>
            </a:fld>
            <a:endParaRPr lang="en-GB" altLang="nl-BE" sz="1300"/>
          </a:p>
        </p:txBody>
      </p:sp>
    </p:spTree>
  </p:cSld>
  <p:clrMapOvr>
    <a:masterClrMapping/>
  </p:clrMapOvr>
</p:notes>
</file>

<file path=ppt/notesSlides/notesSlide2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A8A547A-F9AD-45FF-9A6F-02318D227D4C}" type="slidenum">
              <a:rPr lang="en-GB" altLang="nl-BE" sz="1300"/>
              <a:t>287</a:t>
            </a:fld>
            <a:endParaRPr lang="en-GB" altLang="nl-BE" sz="1300"/>
          </a:p>
        </p:txBody>
      </p:sp>
    </p:spTree>
  </p:cSld>
  <p:clrMapOvr>
    <a:masterClrMapping/>
  </p:clrMapOvr>
</p:notes>
</file>

<file path=ppt/notesSlides/notesSlide2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520BA21-E194-44E6-948B-C15FD5CAD66D}" type="slidenum">
              <a:rPr lang="en-GB" altLang="nl-BE" sz="1300"/>
              <a:t>288</a:t>
            </a:fld>
            <a:endParaRPr lang="en-GB" altLang="nl-BE" sz="1300"/>
          </a:p>
        </p:txBody>
      </p:sp>
    </p:spTree>
  </p:cSld>
  <p:clrMapOvr>
    <a:masterClrMapping/>
  </p:clrMapOvr>
</p:notes>
</file>

<file path=ppt/notesSlides/notesSlide2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28DB987-2069-4E5C-A4CA-8BB7A5057B26}" type="slidenum">
              <a:rPr lang="en-GB" altLang="nl-BE" sz="1300"/>
              <a:t>289</a:t>
            </a:fld>
            <a:endParaRPr lang="en-GB" altLang="nl-BE" sz="1300"/>
          </a:p>
        </p:txBody>
      </p:sp>
    </p:spTree>
  </p:cSld>
  <p:clrMapOvr>
    <a:masterClrMapping/>
  </p:clrMapOvr>
</p:notes>
</file>

<file path=ppt/notesSlides/notesSlide2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DDFB1EF-6B02-415B-A3BE-6A7D8BD56A77}" type="slidenum">
              <a:rPr lang="en-GB" altLang="nl-BE" sz="1300"/>
              <a:t>290</a:t>
            </a:fld>
            <a:endParaRPr lang="en-GB" altLang="nl-BE" sz="1300"/>
          </a:p>
        </p:txBody>
      </p:sp>
    </p:spTree>
  </p:cSld>
  <p:clrMapOvr>
    <a:masterClrMapping/>
  </p:clrMapOvr>
</p:notes>
</file>

<file path=ppt/notesSlides/notesSlide2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F230A02-837E-44EF-9D92-663E96D4FFF5}" type="slidenum">
              <a:rPr lang="en-GB" altLang="nl-BE" sz="1300"/>
              <a:t>291</a:t>
            </a:fld>
            <a:endParaRPr lang="en-GB" altLang="nl-BE" sz="1300"/>
          </a:p>
        </p:txBody>
      </p:sp>
    </p:spTree>
  </p:cSld>
  <p:clrMapOvr>
    <a:masterClrMapping/>
  </p:clrMapOvr>
</p:notes>
</file>

<file path=ppt/notesSlides/notesSlide2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AA8BFB1-22BC-404A-9CE4-54DDAC09F3C0}" type="slidenum">
              <a:rPr lang="en-GB" altLang="nl-BE" sz="1300"/>
              <a:t>292</a:t>
            </a:fld>
            <a:endParaRPr lang="en-GB" altLang="nl-BE" sz="1300"/>
          </a:p>
        </p:txBody>
      </p:sp>
    </p:spTree>
  </p:cSld>
  <p:clrMapOvr>
    <a:masterClrMapping/>
  </p:clrMapOvr>
</p:notes>
</file>

<file path=ppt/notesSlides/notesSlide2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3D6D63C-EF93-464B-96E7-DCE2077FD224}" type="slidenum">
              <a:rPr lang="en-GB" altLang="nl-BE" sz="1300"/>
              <a:t>293</a:t>
            </a:fld>
            <a:endParaRPr lang="en-GB" altLang="nl-BE" sz="1300"/>
          </a:p>
        </p:txBody>
      </p:sp>
    </p:spTree>
  </p:cSld>
  <p:clrMapOvr>
    <a:masterClrMapping/>
  </p:clrMapOvr>
</p:notes>
</file>

<file path=ppt/notesSlides/notesSlide2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237AD60-6879-4C0E-A5A5-B9E858ACDC2C}" type="slidenum">
              <a:rPr lang="en-GB" altLang="nl-BE" sz="1300"/>
              <a:t>294</a:t>
            </a:fld>
            <a:endParaRPr lang="en-GB" altLang="nl-BE" sz="1300"/>
          </a:p>
        </p:txBody>
      </p:sp>
    </p:spTree>
  </p:cSld>
  <p:clrMapOvr>
    <a:masterClrMapping/>
  </p:clrMapOvr>
</p:notes>
</file>

<file path=ppt/notesSlides/notesSlide2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2BBB572-EF62-4F6B-AB45-6D596599DB55}" type="slidenum">
              <a:rPr lang="en-GB" altLang="nl-BE" sz="1300"/>
              <a:t>295</a:t>
            </a:fld>
            <a:endParaRPr lang="en-GB" altLang="nl-BE"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A468F59-DD39-4FF5-BF27-98102882498F}" type="slidenum">
              <a:rPr lang="en-GB" altLang="nl-BE" sz="1300"/>
              <a:t>28</a:t>
            </a:fld>
            <a:endParaRPr lang="en-GB" altLang="nl-BE" sz="1300"/>
          </a:p>
        </p:txBody>
      </p:sp>
    </p:spTree>
  </p:cSld>
  <p:clrMapOvr>
    <a:masterClrMapping/>
  </p:clrMapOvr>
</p:notes>
</file>

<file path=ppt/notesSlides/notesSlide2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1DB4C61-6F6F-4055-B309-E431A876D9C0}" type="slidenum">
              <a:rPr lang="en-GB" altLang="nl-BE" sz="1300"/>
              <a:t>296</a:t>
            </a:fld>
            <a:endParaRPr lang="en-GB" altLang="nl-BE" sz="1300"/>
          </a:p>
        </p:txBody>
      </p:sp>
    </p:spTree>
  </p:cSld>
  <p:clrMapOvr>
    <a:masterClrMapping/>
  </p:clrMapOvr>
</p:notes>
</file>

<file path=ppt/notesSlides/notesSlide2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CD94586-3270-41BE-994B-EA5E91B39824}" type="slidenum">
              <a:rPr lang="en-GB" altLang="nl-BE" sz="1300"/>
              <a:t>297</a:t>
            </a:fld>
            <a:endParaRPr lang="en-GB" altLang="nl-BE" sz="1300"/>
          </a:p>
        </p:txBody>
      </p:sp>
    </p:spTree>
  </p:cSld>
  <p:clrMapOvr>
    <a:masterClrMapping/>
  </p:clrMapOvr>
</p:notes>
</file>

<file path=ppt/notesSlides/notesSlide2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AD5AAC3-A65D-44FF-A337-10E2769AB7AA}" type="slidenum">
              <a:rPr lang="en-GB" altLang="nl-BE" sz="1300"/>
              <a:t>298</a:t>
            </a:fld>
            <a:endParaRPr lang="en-GB" altLang="nl-BE" sz="1300"/>
          </a:p>
        </p:txBody>
      </p:sp>
    </p:spTree>
  </p:cSld>
  <p:clrMapOvr>
    <a:masterClrMapping/>
  </p:clrMapOvr>
</p:notes>
</file>

<file path=ppt/notesSlides/notesSlide2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7FF999C-973F-4F3F-9C7E-4FF105E19540}" type="slidenum">
              <a:rPr lang="en-GB" altLang="nl-BE" sz="1300"/>
              <a:t>299</a:t>
            </a:fld>
            <a:endParaRPr lang="en-GB" altLang="nl-BE" sz="1300"/>
          </a:p>
        </p:txBody>
      </p:sp>
    </p:spTree>
  </p:cSld>
  <p:clrMapOvr>
    <a:masterClrMapping/>
  </p:clrMapOvr>
</p:notes>
</file>

<file path=ppt/notesSlides/notesSlide2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CD96EBC-A20A-47C2-8F1E-60AEAAAE523F}" type="slidenum">
              <a:rPr lang="en-GB" altLang="nl-BE" sz="1300"/>
              <a:t>300</a:t>
            </a:fld>
            <a:endParaRPr lang="en-GB" altLang="nl-BE" sz="1300"/>
          </a:p>
        </p:txBody>
      </p:sp>
    </p:spTree>
  </p:cSld>
  <p:clrMapOvr>
    <a:masterClrMapping/>
  </p:clrMapOvr>
</p:notes>
</file>

<file path=ppt/notesSlides/notesSlide2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2D7C125-CAA0-446A-A1F0-5DFC1F4EAA26}" type="slidenum">
              <a:rPr lang="en-GB" altLang="nl-BE" sz="1300"/>
              <a:t>301</a:t>
            </a:fld>
            <a:endParaRPr lang="en-GB" altLang="nl-BE" sz="1300"/>
          </a:p>
        </p:txBody>
      </p:sp>
    </p:spTree>
  </p:cSld>
  <p:clrMapOvr>
    <a:masterClrMapping/>
  </p:clrMapOvr>
</p:notes>
</file>

<file path=ppt/notesSlides/notesSlide2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F698452-5EF6-4434-9358-31439D1E2FFE}" type="slidenum">
              <a:rPr lang="en-GB" altLang="nl-BE" sz="1300"/>
              <a:t>302</a:t>
            </a:fld>
            <a:endParaRPr lang="en-GB" altLang="nl-BE" sz="1300"/>
          </a:p>
        </p:txBody>
      </p:sp>
    </p:spTree>
  </p:cSld>
  <p:clrMapOvr>
    <a:masterClrMapping/>
  </p:clrMapOvr>
</p:notes>
</file>

<file path=ppt/notesSlides/notesSlide2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96043E1-B05F-41AF-A7EC-597D120F8870}" type="slidenum">
              <a:rPr lang="en-GB" altLang="nl-BE" sz="1300"/>
              <a:t>303</a:t>
            </a:fld>
            <a:endParaRPr lang="en-GB" altLang="nl-BE" sz="1300"/>
          </a:p>
        </p:txBody>
      </p:sp>
    </p:spTree>
  </p:cSld>
  <p:clrMapOvr>
    <a:masterClrMapping/>
  </p:clrMapOvr>
</p:notes>
</file>

<file path=ppt/notesSlides/notesSlide2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4E598F7-06DD-4990-BDDA-D937D26736E1}" type="slidenum">
              <a:rPr lang="en-GB" altLang="nl-BE" sz="1300"/>
              <a:t>304</a:t>
            </a:fld>
            <a:endParaRPr lang="en-GB" altLang="nl-BE" sz="1300"/>
          </a:p>
        </p:txBody>
      </p:sp>
    </p:spTree>
  </p:cSld>
  <p:clrMapOvr>
    <a:masterClrMapping/>
  </p:clrMapOvr>
</p:notes>
</file>

<file path=ppt/notesSlides/notesSlide2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Rectangle 7"/>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B4A2BF7C-0713-48D2-B92D-B04A6E3A7B40}" type="slidenum">
              <a:rPr lang="en-US" altLang="nl-BE" sz="1000" b="1"/>
              <a:t>305</a:t>
            </a:fld>
            <a:endParaRPr lang="en-US" altLang="nl-BE" sz="1000" b="1"/>
          </a:p>
        </p:txBody>
      </p:sp>
      <p:sp>
        <p:nvSpPr>
          <p:cNvPr id="59395" name="Rectangle 2"/>
          <p:cNvSpPr>
            <a:spLocks noTextEdit="1"/>
          </p:cNvSpPr>
          <p:nvPr>
            <p:ph type="sldImg" idx="2"/>
          </p:nvPr>
        </p:nvSpPr>
        <p:spPr>
          <a:xfrm>
            <a:off x="3113088" y="509588"/>
            <a:ext cx="3678237" cy="2547937"/>
          </a:xfrm>
          <a:noFill/>
          <a:ln>
            <a:miter lim="800000"/>
          </a:ln>
        </p:spPr>
      </p:sp>
      <p:sp>
        <p:nvSpPr>
          <p:cNvPr id="59396" name="Notes Placeholder 1"/>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9E55F5-2DC0-4EDC-BEA2-C8BE29129837}" type="slidenum">
              <a:rPr lang="en-GB" altLang="nl-BE" sz="1300"/>
              <a:t>29</a:t>
            </a:fld>
            <a:endParaRPr lang="en-GB" altLang="nl-BE" sz="1300"/>
          </a:p>
        </p:txBody>
      </p:sp>
    </p:spTree>
  </p:cSld>
  <p:clrMapOvr>
    <a:masterClrMapping/>
  </p:clrMapOvr>
</p:notes>
</file>

<file path=ppt/notesSlides/notesSlide2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CB7182A-77A7-4EE7-A754-BD792E179411}" type="slidenum">
              <a:rPr lang="en-GB" altLang="nl-BE" sz="1300"/>
              <a:t>306</a:t>
            </a:fld>
            <a:endParaRPr lang="en-GB" altLang="nl-BE" sz="1300"/>
          </a:p>
        </p:txBody>
      </p:sp>
    </p:spTree>
  </p:cSld>
  <p:clrMapOvr>
    <a:masterClrMapping/>
  </p:clrMapOvr>
</p:notes>
</file>

<file path=ppt/notesSlides/notesSlide2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80E487D-77E6-4D03-A85E-B8B013AEC6D1}" type="slidenum">
              <a:rPr lang="en-GB" altLang="nl-BE" sz="1300"/>
              <a:t>307</a:t>
            </a:fld>
            <a:endParaRPr lang="en-GB" altLang="nl-BE" sz="1300"/>
          </a:p>
        </p:txBody>
      </p:sp>
    </p:spTree>
  </p:cSld>
  <p:clrMapOvr>
    <a:masterClrMapping/>
  </p:clrMapOvr>
</p:notes>
</file>

<file path=ppt/notesSlides/notesSlide2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A2279EC-0287-4721-9AEE-16DBBEC9CB55}" type="slidenum">
              <a:rPr lang="en-GB" altLang="nl-BE" sz="1300"/>
              <a:t>308</a:t>
            </a:fld>
            <a:endParaRPr lang="en-GB" altLang="nl-BE" sz="1300"/>
          </a:p>
        </p:txBody>
      </p:sp>
    </p:spTree>
  </p:cSld>
  <p:clrMapOvr>
    <a:masterClrMapping/>
  </p:clrMapOvr>
</p:notes>
</file>

<file path=ppt/notesSlides/notesSlide2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B4BB9B4-1C5F-45A5-A7EB-F6A311F61431}" type="slidenum">
              <a:rPr lang="en-GB" altLang="nl-BE" sz="1300"/>
              <a:t>309</a:t>
            </a:fld>
            <a:endParaRPr lang="en-GB" altLang="nl-BE" sz="1300"/>
          </a:p>
        </p:txBody>
      </p:sp>
    </p:spTree>
  </p:cSld>
  <p:clrMapOvr>
    <a:masterClrMapping/>
  </p:clrMapOvr>
</p:notes>
</file>

<file path=ppt/notesSlides/notesSlide2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1B80C49-63AD-4673-BCCA-832C5398FF44}" type="slidenum">
              <a:rPr lang="en-GB" altLang="nl-BE" sz="1300"/>
              <a:t>310</a:t>
            </a:fld>
            <a:endParaRPr lang="en-GB" altLang="nl-BE" sz="1300"/>
          </a:p>
        </p:txBody>
      </p:sp>
    </p:spTree>
  </p:cSld>
  <p:clrMapOvr>
    <a:masterClrMapping/>
  </p:clrMapOvr>
</p:notes>
</file>

<file path=ppt/notesSlides/notesSlide2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4547425-EBE5-4B19-81C5-054E1F7FDE9C}" type="slidenum">
              <a:rPr lang="en-GB" altLang="nl-BE" sz="1300"/>
              <a:t>311</a:t>
            </a:fld>
            <a:endParaRPr lang="en-GB" altLang="nl-BE" sz="1300"/>
          </a:p>
        </p:txBody>
      </p:sp>
    </p:spTree>
  </p:cSld>
  <p:clrMapOvr>
    <a:masterClrMapping/>
  </p:clrMapOvr>
</p:notes>
</file>

<file path=ppt/notesSlides/notesSlide2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C125B2-03E8-40AE-8131-AC96D1BD10B4}" type="slidenum">
              <a:rPr lang="en-GB" altLang="nl-BE" sz="1300"/>
              <a:t>312</a:t>
            </a:fld>
            <a:endParaRPr lang="en-GB" altLang="nl-BE" sz="1300"/>
          </a:p>
        </p:txBody>
      </p:sp>
    </p:spTree>
  </p:cSld>
  <p:clrMapOvr>
    <a:masterClrMapping/>
  </p:clrMapOvr>
</p:notes>
</file>

<file path=ppt/notesSlides/notesSlide2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0DC2AB0-22B4-4928-85DD-96E2FCCF40F8}" type="slidenum">
              <a:rPr lang="en-GB" altLang="nl-BE" sz="1300"/>
              <a:t>313</a:t>
            </a:fld>
            <a:endParaRPr lang="en-GB" altLang="nl-BE" sz="1300"/>
          </a:p>
        </p:txBody>
      </p:sp>
    </p:spTree>
  </p:cSld>
  <p:clrMapOvr>
    <a:masterClrMapping/>
  </p:clrMapOvr>
</p:notes>
</file>

<file path=ppt/notesSlides/notesSlide2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5E8533F-1B68-49CD-938C-73717B51C276}" type="slidenum">
              <a:rPr lang="en-GB" altLang="nl-BE" sz="1300"/>
              <a:t>314</a:t>
            </a:fld>
            <a:endParaRPr lang="en-GB" altLang="nl-BE" sz="1300"/>
          </a:p>
        </p:txBody>
      </p:sp>
    </p:spTree>
  </p:cSld>
  <p:clrMapOvr>
    <a:masterClrMapping/>
  </p:clrMapOvr>
</p:notes>
</file>

<file path=ppt/notesSlides/notesSlide2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102D09D-8ACB-422C-8BDD-F5FFED322179}" type="slidenum">
              <a:rPr lang="en-GB" altLang="nl-BE" sz="1300"/>
              <a:t>315</a:t>
            </a:fld>
            <a:endParaRPr lang="en-GB" altLang="nl-BE"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DF76B7B-26E8-4A5C-8E98-832892208C55}" type="slidenum">
              <a:rPr lang="en-GB" altLang="nl-BE" sz="1300"/>
              <a:t>3</a:t>
            </a:fld>
            <a:endParaRPr lang="en-GB" altLang="nl-BE"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457F34C-E0AF-4F15-A542-2FB72E011115}" type="slidenum">
              <a:rPr lang="en-GB" altLang="nl-BE" sz="1300"/>
              <a:t>30</a:t>
            </a:fld>
            <a:endParaRPr lang="en-GB" altLang="nl-BE" sz="1300"/>
          </a:p>
        </p:txBody>
      </p:sp>
    </p:spTree>
  </p:cSld>
  <p:clrMapOvr>
    <a:masterClrMapping/>
  </p:clrMapOvr>
</p:notes>
</file>

<file path=ppt/notesSlides/notesSlide3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14F1222-E4DF-4EED-BD1F-329CCC399441}" type="slidenum">
              <a:rPr lang="en-GB" altLang="nl-BE" sz="1300"/>
              <a:t>316</a:t>
            </a:fld>
            <a:endParaRPr lang="en-GB" altLang="nl-BE" sz="1300"/>
          </a:p>
        </p:txBody>
      </p:sp>
    </p:spTree>
  </p:cSld>
  <p:clrMapOvr>
    <a:masterClrMapping/>
  </p:clrMapOvr>
</p:notes>
</file>

<file path=ppt/notesSlides/notesSlide3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32BD013-2312-4D82-91FC-8897B84AE9E4}" type="slidenum">
              <a:rPr lang="en-GB" altLang="nl-BE" sz="1300"/>
              <a:t>317</a:t>
            </a:fld>
            <a:endParaRPr lang="en-GB" altLang="nl-BE" sz="1300"/>
          </a:p>
        </p:txBody>
      </p:sp>
    </p:spTree>
  </p:cSld>
  <p:clrMapOvr>
    <a:masterClrMapping/>
  </p:clrMapOvr>
</p:notes>
</file>

<file path=ppt/notesSlides/notesSlide3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6018" name="Slide Image Placeholder 1"/>
          <p:cNvSpPr>
            <a:spLocks noGrp="1" noRot="1" noChangeAspect="1" noTextEdit="1"/>
          </p:cNvSpPr>
          <p:nvPr>
            <p:ph type="sldImg" idx="2"/>
          </p:nvPr>
        </p:nvSpPr>
        <p:spPr>
          <a:xfrm>
            <a:off x="3113088" y="509588"/>
            <a:ext cx="3678237" cy="2547937"/>
          </a:xfrm>
          <a:noFill/>
          <a:ln>
            <a:miter lim="800000"/>
          </a:ln>
        </p:spPr>
      </p:sp>
      <p:sp>
        <p:nvSpPr>
          <p:cNvPr id="860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60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A3D4ABD-6F64-48DB-9757-DFFE48622924}" type="slidenum">
              <a:rPr lang="en-GB" altLang="nl-BE" sz="1300"/>
              <a:t>318</a:t>
            </a:fld>
            <a:endParaRPr lang="en-GB" altLang="nl-BE" sz="1300"/>
          </a:p>
        </p:txBody>
      </p:sp>
    </p:spTree>
  </p:cSld>
  <p:clrMapOvr>
    <a:masterClrMapping/>
  </p:clrMapOvr>
</p:notes>
</file>

<file path=ppt/notesSlides/notesSlide3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8066" name="Slide Image Placeholder 1"/>
          <p:cNvSpPr>
            <a:spLocks noGrp="1" noRot="1" noChangeAspect="1" noTextEdit="1"/>
          </p:cNvSpPr>
          <p:nvPr>
            <p:ph type="sldImg" idx="2"/>
          </p:nvPr>
        </p:nvSpPr>
        <p:spPr>
          <a:xfrm>
            <a:off x="3113088" y="509588"/>
            <a:ext cx="3678237" cy="2547937"/>
          </a:xfrm>
          <a:noFill/>
          <a:ln>
            <a:miter lim="800000"/>
          </a:ln>
        </p:spPr>
      </p:sp>
      <p:sp>
        <p:nvSpPr>
          <p:cNvPr id="880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80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AB784CC-753C-4A12-80C3-9C9EC5292D3D}" type="slidenum">
              <a:rPr lang="en-GB" altLang="nl-BE" sz="1300"/>
              <a:t>319</a:t>
            </a:fld>
            <a:endParaRPr lang="en-GB" altLang="nl-BE" sz="1300"/>
          </a:p>
        </p:txBody>
      </p:sp>
    </p:spTree>
  </p:cSld>
  <p:clrMapOvr>
    <a:masterClrMapping/>
  </p:clrMapOvr>
</p:notes>
</file>

<file path=ppt/notesSlides/notesSlide3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Slide Image Placeholder 1"/>
          <p:cNvSpPr>
            <a:spLocks noGrp="1" noRot="1" noChangeAspect="1" noTextEdit="1"/>
          </p:cNvSpPr>
          <p:nvPr>
            <p:ph type="sldImg" idx="2"/>
          </p:nvPr>
        </p:nvSpPr>
        <p:spPr>
          <a:xfrm>
            <a:off x="3113088" y="509588"/>
            <a:ext cx="3678237" cy="2547937"/>
          </a:xfrm>
          <a:noFill/>
          <a:ln>
            <a:miter lim="800000"/>
          </a:ln>
        </p:spPr>
      </p:sp>
      <p:sp>
        <p:nvSpPr>
          <p:cNvPr id="901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01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49D3F4F-6D6B-45A1-B4D4-3415D3F2E80E}" type="slidenum">
              <a:rPr lang="en-GB" altLang="nl-BE" sz="1300"/>
              <a:t>320</a:t>
            </a:fld>
            <a:endParaRPr lang="en-GB" altLang="nl-BE" sz="1300"/>
          </a:p>
        </p:txBody>
      </p:sp>
    </p:spTree>
  </p:cSld>
  <p:clrMapOvr>
    <a:masterClrMapping/>
  </p:clrMapOvr>
</p:notes>
</file>

<file path=ppt/notesSlides/notesSlide3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Slide Image Placeholder 1"/>
          <p:cNvSpPr>
            <a:spLocks noGrp="1" noRot="1" noChangeAspect="1" noTextEdit="1"/>
          </p:cNvSpPr>
          <p:nvPr>
            <p:ph type="sldImg" idx="2"/>
          </p:nvPr>
        </p:nvSpPr>
        <p:spPr>
          <a:xfrm>
            <a:off x="3113088" y="509588"/>
            <a:ext cx="3678237" cy="2547937"/>
          </a:xfrm>
          <a:noFill/>
          <a:ln>
            <a:miter lim="800000"/>
          </a:ln>
        </p:spPr>
      </p:sp>
      <p:sp>
        <p:nvSpPr>
          <p:cNvPr id="921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21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7B8E01-E32D-4F21-9B66-C5FC10D3ABF8}" type="slidenum">
              <a:rPr lang="en-GB" altLang="nl-BE" sz="1300"/>
              <a:t>321</a:t>
            </a:fld>
            <a:endParaRPr lang="en-GB" altLang="nl-BE" sz="1300"/>
          </a:p>
        </p:txBody>
      </p:sp>
    </p:spTree>
  </p:cSld>
  <p:clrMapOvr>
    <a:masterClrMapping/>
  </p:clrMapOvr>
</p:notes>
</file>

<file path=ppt/notesSlides/notesSlide3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Slide Image Placeholder 1"/>
          <p:cNvSpPr>
            <a:spLocks noGrp="1" noRot="1" noChangeAspect="1" noTextEdit="1"/>
          </p:cNvSpPr>
          <p:nvPr>
            <p:ph type="sldImg" idx="2"/>
          </p:nvPr>
        </p:nvSpPr>
        <p:spPr>
          <a:xfrm>
            <a:off x="3113088" y="509588"/>
            <a:ext cx="3678237" cy="2547937"/>
          </a:xfrm>
          <a:noFill/>
          <a:ln>
            <a:miter lim="800000"/>
          </a:ln>
        </p:spPr>
      </p:sp>
      <p:sp>
        <p:nvSpPr>
          <p:cNvPr id="942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42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7BFC942-99DD-476E-9737-96730D3597F2}" type="slidenum">
              <a:rPr lang="en-GB" altLang="nl-BE" sz="1300"/>
              <a:t>322</a:t>
            </a:fld>
            <a:endParaRPr lang="en-GB" altLang="nl-BE" sz="1300"/>
          </a:p>
        </p:txBody>
      </p:sp>
    </p:spTree>
  </p:cSld>
  <p:clrMapOvr>
    <a:masterClrMapping/>
  </p:clrMapOvr>
</p:notes>
</file>

<file path=ppt/notesSlides/notesSlide3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6258" name="Slide Image Placeholder 1"/>
          <p:cNvSpPr>
            <a:spLocks noGrp="1" noRot="1" noChangeAspect="1" noTextEdit="1"/>
          </p:cNvSpPr>
          <p:nvPr>
            <p:ph type="sldImg" idx="2"/>
          </p:nvPr>
        </p:nvSpPr>
        <p:spPr>
          <a:xfrm>
            <a:off x="3113088" y="509588"/>
            <a:ext cx="3678237" cy="2547937"/>
          </a:xfrm>
          <a:noFill/>
          <a:ln>
            <a:miter lim="800000"/>
          </a:ln>
        </p:spPr>
      </p:sp>
      <p:sp>
        <p:nvSpPr>
          <p:cNvPr id="962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62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8CC245E-9501-464E-B938-5833FF102881}" type="slidenum">
              <a:rPr lang="en-GB" altLang="nl-BE" sz="1300"/>
              <a:t>323</a:t>
            </a:fld>
            <a:endParaRPr lang="en-GB" altLang="nl-BE" sz="1300"/>
          </a:p>
        </p:txBody>
      </p:sp>
    </p:spTree>
  </p:cSld>
  <p:clrMapOvr>
    <a:masterClrMapping/>
  </p:clrMapOvr>
</p:notes>
</file>

<file path=ppt/notesSlides/notesSlide3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Slide Image Placeholder 1"/>
          <p:cNvSpPr>
            <a:spLocks noGrp="1" noRot="1" noChangeAspect="1" noTextEdit="1"/>
          </p:cNvSpPr>
          <p:nvPr>
            <p:ph type="sldImg" idx="2"/>
          </p:nvPr>
        </p:nvSpPr>
        <p:spPr>
          <a:xfrm>
            <a:off x="3113088" y="509588"/>
            <a:ext cx="3678237" cy="2547937"/>
          </a:xfrm>
          <a:noFill/>
          <a:ln>
            <a:miter lim="800000"/>
          </a:ln>
        </p:spPr>
      </p:sp>
      <p:sp>
        <p:nvSpPr>
          <p:cNvPr id="983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83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82C04BD-C36A-4C26-A550-D09FED45F11F}" type="slidenum">
              <a:rPr lang="en-GB" altLang="nl-BE" sz="1300"/>
              <a:t>324</a:t>
            </a:fld>
            <a:endParaRPr lang="en-GB" altLang="nl-BE" sz="1300"/>
          </a:p>
        </p:txBody>
      </p:sp>
    </p:spTree>
  </p:cSld>
  <p:clrMapOvr>
    <a:masterClrMapping/>
  </p:clrMapOvr>
</p:notes>
</file>

<file path=ppt/notesSlides/notesSlide3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Slide Image Placeholder 1"/>
          <p:cNvSpPr>
            <a:spLocks noGrp="1" noRot="1" noChangeAspect="1" noTextEdit="1"/>
          </p:cNvSpPr>
          <p:nvPr>
            <p:ph type="sldImg" idx="2"/>
          </p:nvPr>
        </p:nvSpPr>
        <p:spPr>
          <a:xfrm>
            <a:off x="3113088" y="509588"/>
            <a:ext cx="3678237" cy="2547937"/>
          </a:xfrm>
          <a:noFill/>
          <a:ln>
            <a:miter lim="800000"/>
          </a:ln>
        </p:spPr>
      </p:sp>
      <p:sp>
        <p:nvSpPr>
          <p:cNvPr id="1003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03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49A4782-EA66-4F96-9050-D393001E07D3}" type="slidenum">
              <a:rPr lang="en-GB" altLang="nl-BE" sz="1300"/>
              <a:t>325</a:t>
            </a:fld>
            <a:endParaRPr lang="en-GB" altLang="nl-BE"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C634715-7B9D-4F5B-AB39-3C990F620C57}" type="slidenum">
              <a:rPr lang="en-GB" altLang="nl-BE" sz="1300"/>
              <a:t>31</a:t>
            </a:fld>
            <a:endParaRPr lang="en-GB" altLang="nl-BE" sz="1300"/>
          </a:p>
        </p:txBody>
      </p:sp>
    </p:spTree>
  </p:cSld>
  <p:clrMapOvr>
    <a:masterClrMapping/>
  </p:clrMapOvr>
</p:notes>
</file>

<file path=ppt/notesSlides/notesSlide3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2" name="Slide Image Placeholder 1"/>
          <p:cNvSpPr>
            <a:spLocks noGrp="1" noRot="1" noChangeAspect="1" noTextEdit="1"/>
          </p:cNvSpPr>
          <p:nvPr>
            <p:ph type="sldImg" idx="2"/>
          </p:nvPr>
        </p:nvSpPr>
        <p:spPr>
          <a:xfrm>
            <a:off x="3113088" y="509588"/>
            <a:ext cx="3678237" cy="2547937"/>
          </a:xfrm>
          <a:noFill/>
          <a:ln>
            <a:miter lim="800000"/>
          </a:ln>
        </p:spPr>
      </p:sp>
      <p:sp>
        <p:nvSpPr>
          <p:cNvPr id="1024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455930D-AF03-46A7-A601-472FBB622838}" type="slidenum">
              <a:rPr lang="en-GB" altLang="nl-BE" sz="1300"/>
              <a:t>326</a:t>
            </a:fld>
            <a:endParaRPr lang="en-GB" altLang="nl-BE" sz="1300"/>
          </a:p>
        </p:txBody>
      </p:sp>
    </p:spTree>
  </p:cSld>
  <p:clrMapOvr>
    <a:masterClrMapping/>
  </p:clrMapOvr>
</p:notes>
</file>

<file path=ppt/notesSlides/notesSlide3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50" name="Slide Image Placeholder 1"/>
          <p:cNvSpPr>
            <a:spLocks noGrp="1" noRot="1" noChangeAspect="1" noTextEdit="1"/>
          </p:cNvSpPr>
          <p:nvPr>
            <p:ph type="sldImg" idx="2"/>
          </p:nvPr>
        </p:nvSpPr>
        <p:spPr>
          <a:xfrm>
            <a:off x="3113088" y="509588"/>
            <a:ext cx="3678237" cy="2547937"/>
          </a:xfrm>
          <a:noFill/>
          <a:ln>
            <a:miter lim="800000"/>
          </a:ln>
        </p:spPr>
      </p:sp>
      <p:sp>
        <p:nvSpPr>
          <p:cNvPr id="1044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44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8BE6D81-0067-4147-A894-EB69FACE0B31}" type="slidenum">
              <a:rPr lang="en-GB" altLang="nl-BE" sz="1300"/>
              <a:t>327</a:t>
            </a:fld>
            <a:endParaRPr lang="en-GB" altLang="nl-BE" sz="1300"/>
          </a:p>
        </p:txBody>
      </p:sp>
    </p:spTree>
  </p:cSld>
  <p:clrMapOvr>
    <a:masterClrMapping/>
  </p:clrMapOvr>
</p:notes>
</file>

<file path=ppt/notesSlides/notesSlide3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8" name="Slide Image Placeholder 1"/>
          <p:cNvSpPr>
            <a:spLocks noGrp="1" noRot="1" noChangeAspect="1" noTextEdit="1"/>
          </p:cNvSpPr>
          <p:nvPr>
            <p:ph type="sldImg" idx="2"/>
          </p:nvPr>
        </p:nvSpPr>
        <p:spPr>
          <a:xfrm>
            <a:off x="3113088" y="509588"/>
            <a:ext cx="3678237" cy="2547937"/>
          </a:xfrm>
          <a:noFill/>
          <a:ln>
            <a:miter lim="800000"/>
          </a:ln>
        </p:spPr>
      </p:sp>
      <p:sp>
        <p:nvSpPr>
          <p:cNvPr id="1064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65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7501C47-5460-4DA9-84A8-9BC44A09A764}" type="slidenum">
              <a:rPr lang="en-GB" altLang="nl-BE" sz="1300"/>
              <a:t>328</a:t>
            </a:fld>
            <a:endParaRPr lang="en-GB" altLang="nl-BE" sz="1300"/>
          </a:p>
        </p:txBody>
      </p:sp>
    </p:spTree>
  </p:cSld>
  <p:clrMapOvr>
    <a:masterClrMapping/>
  </p:clrMapOvr>
</p:notes>
</file>

<file path=ppt/notesSlides/notesSlide3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8546" name="Slide Image Placeholder 1"/>
          <p:cNvSpPr>
            <a:spLocks noGrp="1" noRot="1" noChangeAspect="1" noTextEdit="1"/>
          </p:cNvSpPr>
          <p:nvPr>
            <p:ph type="sldImg" idx="2"/>
          </p:nvPr>
        </p:nvSpPr>
        <p:spPr>
          <a:xfrm>
            <a:off x="3113088" y="509588"/>
            <a:ext cx="3678237" cy="2547937"/>
          </a:xfrm>
          <a:noFill/>
          <a:ln>
            <a:miter lim="800000"/>
          </a:ln>
        </p:spPr>
      </p:sp>
      <p:sp>
        <p:nvSpPr>
          <p:cNvPr id="1085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85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D4A3C77-1DCA-4301-A274-BEE28769F17D}" type="slidenum">
              <a:rPr lang="en-GB" altLang="nl-BE" sz="1300"/>
              <a:t>329</a:t>
            </a:fld>
            <a:endParaRPr lang="en-GB" altLang="nl-BE" sz="1300"/>
          </a:p>
        </p:txBody>
      </p:sp>
    </p:spTree>
  </p:cSld>
  <p:clrMapOvr>
    <a:masterClrMapping/>
  </p:clrMapOvr>
</p:notes>
</file>

<file path=ppt/notesSlides/notesSlide3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0594" name="Slide Image Placeholder 1"/>
          <p:cNvSpPr>
            <a:spLocks noGrp="1" noRot="1" noChangeAspect="1" noTextEdit="1"/>
          </p:cNvSpPr>
          <p:nvPr>
            <p:ph type="sldImg" idx="2"/>
          </p:nvPr>
        </p:nvSpPr>
        <p:spPr>
          <a:xfrm>
            <a:off x="3113088" y="509588"/>
            <a:ext cx="3678237" cy="2547937"/>
          </a:xfrm>
          <a:noFill/>
          <a:ln>
            <a:miter lim="800000"/>
          </a:ln>
        </p:spPr>
      </p:sp>
      <p:sp>
        <p:nvSpPr>
          <p:cNvPr id="1105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05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8EAB7EC-0951-4857-9DB2-ED442618E3C9}" type="slidenum">
              <a:rPr lang="en-GB" altLang="nl-BE" sz="1300"/>
              <a:t>330</a:t>
            </a:fld>
            <a:endParaRPr lang="en-GB" altLang="nl-BE" sz="1300"/>
          </a:p>
        </p:txBody>
      </p:sp>
    </p:spTree>
  </p:cSld>
  <p:clrMapOvr>
    <a:masterClrMapping/>
  </p:clrMapOvr>
</p:notes>
</file>

<file path=ppt/notesSlides/notesSlide3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2642" name="Slide Image Placeholder 1"/>
          <p:cNvSpPr>
            <a:spLocks noGrp="1" noRot="1" noChangeAspect="1" noTextEdit="1"/>
          </p:cNvSpPr>
          <p:nvPr>
            <p:ph type="sldImg" idx="2"/>
          </p:nvPr>
        </p:nvSpPr>
        <p:spPr>
          <a:xfrm>
            <a:off x="3113088" y="509588"/>
            <a:ext cx="3678237" cy="2547937"/>
          </a:xfrm>
          <a:noFill/>
          <a:ln>
            <a:miter lim="800000"/>
          </a:ln>
        </p:spPr>
      </p:sp>
      <p:sp>
        <p:nvSpPr>
          <p:cNvPr id="1126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26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2AC05B6-83FE-4CDB-B819-73E1EE72EEFD}" type="slidenum">
              <a:rPr lang="en-GB" altLang="nl-BE" sz="1300"/>
              <a:t>331</a:t>
            </a:fld>
            <a:endParaRPr lang="en-GB" altLang="nl-BE" sz="1300"/>
          </a:p>
        </p:txBody>
      </p:sp>
    </p:spTree>
  </p:cSld>
  <p:clrMapOvr>
    <a:masterClrMapping/>
  </p:clrMapOvr>
</p:notes>
</file>

<file path=ppt/notesSlides/notesSlide3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4690" name="Slide Image Placeholder 1"/>
          <p:cNvSpPr>
            <a:spLocks noGrp="1" noRot="1" noChangeAspect="1" noTextEdit="1"/>
          </p:cNvSpPr>
          <p:nvPr>
            <p:ph type="sldImg" idx="2"/>
          </p:nvPr>
        </p:nvSpPr>
        <p:spPr>
          <a:xfrm>
            <a:off x="3113088" y="509588"/>
            <a:ext cx="3678237" cy="2547937"/>
          </a:xfrm>
          <a:noFill/>
          <a:ln>
            <a:miter lim="800000"/>
          </a:ln>
        </p:spPr>
      </p:sp>
      <p:sp>
        <p:nvSpPr>
          <p:cNvPr id="1146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46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48094DC-7FCD-4B37-A5BA-17DD1FFC11DC}" type="slidenum">
              <a:rPr lang="en-GB" altLang="nl-BE" sz="1300"/>
              <a:t>332</a:t>
            </a:fld>
            <a:endParaRPr lang="en-GB" altLang="nl-BE" sz="1300"/>
          </a:p>
        </p:txBody>
      </p:sp>
    </p:spTree>
  </p:cSld>
  <p:clrMapOvr>
    <a:masterClrMapping/>
  </p:clrMapOvr>
</p:notes>
</file>

<file path=ppt/notesSlides/notesSlide3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6738" name="Slide Image Placeholder 1"/>
          <p:cNvSpPr>
            <a:spLocks noGrp="1" noRot="1" noChangeAspect="1" noTextEdit="1"/>
          </p:cNvSpPr>
          <p:nvPr>
            <p:ph type="sldImg" idx="2"/>
          </p:nvPr>
        </p:nvSpPr>
        <p:spPr>
          <a:xfrm>
            <a:off x="3113088" y="509588"/>
            <a:ext cx="3678237" cy="2547937"/>
          </a:xfrm>
          <a:noFill/>
          <a:ln>
            <a:miter lim="800000"/>
          </a:ln>
        </p:spPr>
      </p:sp>
      <p:sp>
        <p:nvSpPr>
          <p:cNvPr id="1167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67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6E8E35F-42B4-4E47-BF53-5B88E3EF3C78}" type="slidenum">
              <a:rPr lang="en-GB" altLang="nl-BE" sz="1300"/>
              <a:t>333</a:t>
            </a:fld>
            <a:endParaRPr lang="en-GB" altLang="nl-BE" sz="1300"/>
          </a:p>
        </p:txBody>
      </p:sp>
    </p:spTree>
  </p:cSld>
  <p:clrMapOvr>
    <a:masterClrMapping/>
  </p:clrMapOvr>
</p:notes>
</file>

<file path=ppt/notesSlides/notesSlide3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8786" name="Slide Image Placeholder 1"/>
          <p:cNvSpPr>
            <a:spLocks noGrp="1" noRot="1" noChangeAspect="1" noTextEdit="1"/>
          </p:cNvSpPr>
          <p:nvPr>
            <p:ph type="sldImg" idx="2"/>
          </p:nvPr>
        </p:nvSpPr>
        <p:spPr>
          <a:xfrm>
            <a:off x="3113088" y="509588"/>
            <a:ext cx="3678237" cy="2547937"/>
          </a:xfrm>
          <a:noFill/>
          <a:ln>
            <a:miter lim="800000"/>
          </a:ln>
        </p:spPr>
      </p:sp>
      <p:sp>
        <p:nvSpPr>
          <p:cNvPr id="1187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87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49BFE02-02E0-4D28-A2EB-830A8990422C}" type="slidenum">
              <a:rPr lang="en-GB" altLang="nl-BE" sz="1300"/>
              <a:t>334</a:t>
            </a:fld>
            <a:endParaRPr lang="en-GB" altLang="nl-BE" sz="1300"/>
          </a:p>
        </p:txBody>
      </p:sp>
    </p:spTree>
  </p:cSld>
  <p:clrMapOvr>
    <a:masterClrMapping/>
  </p:clrMapOvr>
</p:notes>
</file>

<file path=ppt/notesSlides/notesSlide3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0834" name="Slide Image Placeholder 1"/>
          <p:cNvSpPr>
            <a:spLocks noGrp="1" noRot="1" noChangeAspect="1" noTextEdit="1"/>
          </p:cNvSpPr>
          <p:nvPr>
            <p:ph type="sldImg" idx="2"/>
          </p:nvPr>
        </p:nvSpPr>
        <p:spPr>
          <a:xfrm>
            <a:off x="3113088" y="509588"/>
            <a:ext cx="3678237" cy="2547937"/>
          </a:xfrm>
          <a:noFill/>
          <a:ln>
            <a:miter lim="800000"/>
          </a:ln>
        </p:spPr>
      </p:sp>
      <p:sp>
        <p:nvSpPr>
          <p:cNvPr id="1208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08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606E820-55AE-45E3-BF75-1FB13A9B7D59}" type="slidenum">
              <a:rPr lang="en-GB" altLang="nl-BE" sz="1300"/>
              <a:t>335</a:t>
            </a:fld>
            <a:endParaRPr lang="en-GB" altLang="nl-BE"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3ACCBD5-AA28-4D0C-AFF3-E6CB1178DECB}" type="slidenum">
              <a:rPr lang="en-GB" altLang="nl-BE" sz="1300"/>
              <a:t>32</a:t>
            </a:fld>
            <a:endParaRPr lang="en-GB" altLang="nl-BE" sz="1300"/>
          </a:p>
        </p:txBody>
      </p:sp>
    </p:spTree>
  </p:cSld>
  <p:clrMapOvr>
    <a:masterClrMapping/>
  </p:clrMapOvr>
</p:notes>
</file>

<file path=ppt/notesSlides/notesSlide3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882" name="Slide Image Placeholder 1"/>
          <p:cNvSpPr>
            <a:spLocks noGrp="1" noRot="1" noChangeAspect="1" noTextEdit="1"/>
          </p:cNvSpPr>
          <p:nvPr>
            <p:ph type="sldImg" idx="2"/>
          </p:nvPr>
        </p:nvSpPr>
        <p:spPr>
          <a:xfrm>
            <a:off x="3113088" y="509588"/>
            <a:ext cx="3678237" cy="2547937"/>
          </a:xfrm>
          <a:noFill/>
          <a:ln>
            <a:miter lim="800000"/>
          </a:ln>
        </p:spPr>
      </p:sp>
      <p:sp>
        <p:nvSpPr>
          <p:cNvPr id="1228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8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7359DD5-9B84-4EB5-ABB6-C6373AF1AC2F}" type="slidenum">
              <a:rPr lang="en-GB" altLang="nl-BE" sz="1300"/>
              <a:t>336</a:t>
            </a:fld>
            <a:endParaRPr lang="en-GB" altLang="nl-BE" sz="1300"/>
          </a:p>
        </p:txBody>
      </p:sp>
    </p:spTree>
  </p:cSld>
  <p:clrMapOvr>
    <a:masterClrMapping/>
  </p:clrMapOvr>
</p:notes>
</file>

<file path=ppt/notesSlides/notesSlide3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4930" name="Slide Image Placeholder 1"/>
          <p:cNvSpPr>
            <a:spLocks noGrp="1" noRot="1" noChangeAspect="1" noTextEdit="1"/>
          </p:cNvSpPr>
          <p:nvPr>
            <p:ph type="sldImg" idx="2"/>
          </p:nvPr>
        </p:nvSpPr>
        <p:spPr>
          <a:xfrm>
            <a:off x="3113088" y="509588"/>
            <a:ext cx="3678237" cy="2547937"/>
          </a:xfrm>
          <a:noFill/>
          <a:ln>
            <a:miter lim="800000"/>
          </a:ln>
        </p:spPr>
      </p:sp>
      <p:sp>
        <p:nvSpPr>
          <p:cNvPr id="1249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49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BF364B-C49A-486E-B6D1-72FB6B48B719}" type="slidenum">
              <a:rPr lang="en-GB" altLang="nl-BE" sz="1300"/>
              <a:t>337</a:t>
            </a:fld>
            <a:endParaRPr lang="en-GB" altLang="nl-BE" sz="1300"/>
          </a:p>
        </p:txBody>
      </p:sp>
    </p:spTree>
  </p:cSld>
  <p:clrMapOvr>
    <a:masterClrMapping/>
  </p:clrMapOvr>
</p:notes>
</file>

<file path=ppt/notesSlides/notesSlide3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6978" name="Slide Image Placeholder 1"/>
          <p:cNvSpPr>
            <a:spLocks noGrp="1" noRot="1" noChangeAspect="1" noTextEdit="1"/>
          </p:cNvSpPr>
          <p:nvPr>
            <p:ph type="sldImg" idx="2"/>
          </p:nvPr>
        </p:nvSpPr>
        <p:spPr>
          <a:xfrm>
            <a:off x="3113088" y="509588"/>
            <a:ext cx="3678237" cy="2547937"/>
          </a:xfrm>
          <a:noFill/>
          <a:ln>
            <a:miter lim="800000"/>
          </a:ln>
        </p:spPr>
      </p:sp>
      <p:sp>
        <p:nvSpPr>
          <p:cNvPr id="1269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69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04D94A1-2ED1-404C-BD9E-2E8B2F150C2C}" type="slidenum">
              <a:rPr lang="en-GB" altLang="nl-BE" sz="1300"/>
              <a:t>338</a:t>
            </a:fld>
            <a:endParaRPr lang="en-GB" altLang="nl-BE" sz="1300"/>
          </a:p>
        </p:txBody>
      </p:sp>
    </p:spTree>
  </p:cSld>
  <p:clrMapOvr>
    <a:masterClrMapping/>
  </p:clrMapOvr>
</p:notes>
</file>

<file path=ppt/notesSlides/notesSlide3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9026" name="Slide Image Placeholder 1"/>
          <p:cNvSpPr>
            <a:spLocks noGrp="1" noRot="1" noChangeAspect="1" noTextEdit="1"/>
          </p:cNvSpPr>
          <p:nvPr>
            <p:ph type="sldImg" idx="2"/>
          </p:nvPr>
        </p:nvSpPr>
        <p:spPr>
          <a:xfrm>
            <a:off x="3113088" y="509588"/>
            <a:ext cx="3678237" cy="2547937"/>
          </a:xfrm>
          <a:noFill/>
          <a:ln>
            <a:miter lim="800000"/>
          </a:ln>
        </p:spPr>
      </p:sp>
      <p:sp>
        <p:nvSpPr>
          <p:cNvPr id="1290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90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1D61798-35EE-4870-B23E-FBCAF57B82E6}" type="slidenum">
              <a:rPr lang="en-GB" altLang="nl-BE" sz="1300"/>
              <a:t>339</a:t>
            </a:fld>
            <a:endParaRPr lang="en-GB" altLang="nl-BE" sz="1300"/>
          </a:p>
        </p:txBody>
      </p:sp>
    </p:spTree>
  </p:cSld>
  <p:clrMapOvr>
    <a:masterClrMapping/>
  </p:clrMapOvr>
</p:notes>
</file>

<file path=ppt/notesSlides/notesSlide3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1074" name="Slide Image Placeholder 1"/>
          <p:cNvSpPr>
            <a:spLocks noGrp="1" noRot="1" noChangeAspect="1" noTextEdit="1"/>
          </p:cNvSpPr>
          <p:nvPr>
            <p:ph type="sldImg" idx="2"/>
          </p:nvPr>
        </p:nvSpPr>
        <p:spPr>
          <a:xfrm>
            <a:off x="3113088" y="509588"/>
            <a:ext cx="3678237" cy="2547937"/>
          </a:xfrm>
          <a:noFill/>
          <a:ln>
            <a:miter lim="800000"/>
          </a:ln>
        </p:spPr>
      </p:sp>
      <p:sp>
        <p:nvSpPr>
          <p:cNvPr id="1310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10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BD90092-E187-414F-886F-B8C67FF99E9B}" type="slidenum">
              <a:rPr lang="en-GB" altLang="nl-BE" sz="1300"/>
              <a:t>340</a:t>
            </a:fld>
            <a:endParaRPr lang="en-GB" altLang="nl-BE" sz="1300"/>
          </a:p>
        </p:txBody>
      </p:sp>
    </p:spTree>
  </p:cSld>
  <p:clrMapOvr>
    <a:masterClrMapping/>
  </p:clrMapOvr>
</p:notes>
</file>

<file path=ppt/notesSlides/notesSlide3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3122" name="Slide Image Placeholder 1"/>
          <p:cNvSpPr>
            <a:spLocks noGrp="1" noRot="1" noChangeAspect="1" noTextEdit="1"/>
          </p:cNvSpPr>
          <p:nvPr>
            <p:ph type="sldImg" idx="2"/>
          </p:nvPr>
        </p:nvSpPr>
        <p:spPr>
          <a:xfrm>
            <a:off x="3113088" y="509588"/>
            <a:ext cx="3678237" cy="2547937"/>
          </a:xfrm>
          <a:noFill/>
          <a:ln>
            <a:miter lim="800000"/>
          </a:ln>
        </p:spPr>
      </p:sp>
      <p:sp>
        <p:nvSpPr>
          <p:cNvPr id="1331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31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122DFD0-5D1D-4388-9FCE-BFF46E2681D8}" type="slidenum">
              <a:rPr lang="en-GB" altLang="nl-BE" sz="1300"/>
              <a:t>341</a:t>
            </a:fld>
            <a:endParaRPr lang="en-GB" altLang="nl-BE" sz="1300"/>
          </a:p>
        </p:txBody>
      </p:sp>
    </p:spTree>
  </p:cSld>
  <p:clrMapOvr>
    <a:masterClrMapping/>
  </p:clrMapOvr>
</p:notes>
</file>

<file path=ppt/notesSlides/notesSlide3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5170" name="Slide Image Placeholder 1"/>
          <p:cNvSpPr>
            <a:spLocks noGrp="1" noRot="1" noChangeAspect="1" noTextEdit="1"/>
          </p:cNvSpPr>
          <p:nvPr>
            <p:ph type="sldImg" idx="2"/>
          </p:nvPr>
        </p:nvSpPr>
        <p:spPr>
          <a:xfrm>
            <a:off x="3113088" y="509588"/>
            <a:ext cx="3678237" cy="2547937"/>
          </a:xfrm>
          <a:noFill/>
          <a:ln>
            <a:miter lim="800000"/>
          </a:ln>
        </p:spPr>
      </p:sp>
      <p:sp>
        <p:nvSpPr>
          <p:cNvPr id="1351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51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108D91-A749-4824-AC90-437B18B4C33D}" type="slidenum">
              <a:rPr lang="en-GB" altLang="nl-BE" sz="1300"/>
              <a:t>342</a:t>
            </a:fld>
            <a:endParaRPr lang="en-GB" altLang="nl-BE" sz="1300"/>
          </a:p>
        </p:txBody>
      </p:sp>
    </p:spTree>
  </p:cSld>
  <p:clrMapOvr>
    <a:masterClrMapping/>
  </p:clrMapOvr>
</p:notes>
</file>

<file path=ppt/notesSlides/notesSlide3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7218" name="Slide Image Placeholder 1"/>
          <p:cNvSpPr>
            <a:spLocks noGrp="1" noRot="1" noChangeAspect="1" noTextEdit="1"/>
          </p:cNvSpPr>
          <p:nvPr>
            <p:ph type="sldImg" idx="2"/>
          </p:nvPr>
        </p:nvSpPr>
        <p:spPr>
          <a:xfrm>
            <a:off x="3113088" y="509588"/>
            <a:ext cx="3678237" cy="2547937"/>
          </a:xfrm>
          <a:noFill/>
          <a:ln>
            <a:miter lim="800000"/>
          </a:ln>
        </p:spPr>
      </p:sp>
      <p:sp>
        <p:nvSpPr>
          <p:cNvPr id="1372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72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7E4DFF4-755E-484F-8343-E1411BD04AF7}" type="slidenum">
              <a:rPr lang="en-GB" altLang="nl-BE" sz="1300"/>
              <a:t>343</a:t>
            </a:fld>
            <a:endParaRPr lang="en-GB" altLang="nl-BE" sz="1300"/>
          </a:p>
        </p:txBody>
      </p:sp>
    </p:spTree>
  </p:cSld>
  <p:clrMapOvr>
    <a:masterClrMapping/>
  </p:clrMapOvr>
</p:notes>
</file>

<file path=ppt/notesSlides/notesSlide3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9266" name="Slide Image Placeholder 1"/>
          <p:cNvSpPr>
            <a:spLocks noGrp="1" noRot="1" noChangeAspect="1" noTextEdit="1"/>
          </p:cNvSpPr>
          <p:nvPr>
            <p:ph type="sldImg" idx="2"/>
          </p:nvPr>
        </p:nvSpPr>
        <p:spPr>
          <a:xfrm>
            <a:off x="3113088" y="509588"/>
            <a:ext cx="3678237" cy="2547937"/>
          </a:xfrm>
          <a:noFill/>
          <a:ln>
            <a:miter lim="800000"/>
          </a:ln>
        </p:spPr>
      </p:sp>
      <p:sp>
        <p:nvSpPr>
          <p:cNvPr id="1392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92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DB34521-B6AF-43A0-AF2D-D383113251CE}" type="slidenum">
              <a:rPr lang="en-GB" altLang="nl-BE" sz="1300"/>
              <a:t>344</a:t>
            </a:fld>
            <a:endParaRPr lang="en-GB" altLang="nl-BE" sz="1300"/>
          </a:p>
        </p:txBody>
      </p:sp>
    </p:spTree>
  </p:cSld>
  <p:clrMapOvr>
    <a:masterClrMapping/>
  </p:clrMapOvr>
</p:notes>
</file>

<file path=ppt/notesSlides/notesSlide3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1314" name="Slide Image Placeholder 1"/>
          <p:cNvSpPr>
            <a:spLocks noGrp="1" noRot="1" noChangeAspect="1" noTextEdit="1"/>
          </p:cNvSpPr>
          <p:nvPr>
            <p:ph type="sldImg" idx="2"/>
          </p:nvPr>
        </p:nvSpPr>
        <p:spPr>
          <a:xfrm>
            <a:off x="3113088" y="509588"/>
            <a:ext cx="3678237" cy="2547937"/>
          </a:xfrm>
          <a:noFill/>
          <a:ln>
            <a:miter lim="800000"/>
          </a:ln>
        </p:spPr>
      </p:sp>
      <p:sp>
        <p:nvSpPr>
          <p:cNvPr id="1413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13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F4DC3E1-0F8F-419C-BF88-414F24DEEF3E}" type="slidenum">
              <a:rPr lang="en-GB" altLang="nl-BE" sz="1300"/>
              <a:t>345</a:t>
            </a:fld>
            <a:endParaRPr lang="en-GB" altLang="nl-BE"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A96EEC1-D7D1-4439-839E-118AA8B8A157}" type="slidenum">
              <a:rPr lang="en-GB" altLang="nl-BE" sz="1300"/>
              <a:t>33</a:t>
            </a:fld>
            <a:endParaRPr lang="en-GB" altLang="nl-BE" sz="1300"/>
          </a:p>
        </p:txBody>
      </p:sp>
    </p:spTree>
  </p:cSld>
  <p:clrMapOvr>
    <a:masterClrMapping/>
  </p:clrMapOvr>
</p:notes>
</file>

<file path=ppt/notesSlides/notesSlide3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62" name="Slide Image Placeholder 1"/>
          <p:cNvSpPr>
            <a:spLocks noGrp="1" noRot="1" noChangeAspect="1" noTextEdit="1"/>
          </p:cNvSpPr>
          <p:nvPr>
            <p:ph type="sldImg" idx="2"/>
          </p:nvPr>
        </p:nvSpPr>
        <p:spPr>
          <a:xfrm>
            <a:off x="3113088" y="509588"/>
            <a:ext cx="3678237" cy="2547937"/>
          </a:xfrm>
          <a:noFill/>
          <a:ln>
            <a:miter lim="800000"/>
          </a:ln>
        </p:spPr>
      </p:sp>
      <p:sp>
        <p:nvSpPr>
          <p:cNvPr id="1433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3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FE9F693-206D-4772-B116-9908AC12B7BE}" type="slidenum">
              <a:rPr lang="en-GB" altLang="nl-BE" sz="1300"/>
              <a:t>346</a:t>
            </a:fld>
            <a:endParaRPr lang="en-GB" altLang="nl-BE" sz="1300"/>
          </a:p>
        </p:txBody>
      </p:sp>
    </p:spTree>
  </p:cSld>
  <p:clrMapOvr>
    <a:masterClrMapping/>
  </p:clrMapOvr>
</p:notes>
</file>

<file path=ppt/notesSlides/notesSlide3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5410" name="Slide Image Placeholder 1"/>
          <p:cNvSpPr>
            <a:spLocks noGrp="1" noRot="1" noChangeAspect="1" noTextEdit="1"/>
          </p:cNvSpPr>
          <p:nvPr>
            <p:ph type="sldImg" idx="2"/>
          </p:nvPr>
        </p:nvSpPr>
        <p:spPr>
          <a:xfrm>
            <a:off x="3113088" y="509588"/>
            <a:ext cx="3678237" cy="2547937"/>
          </a:xfrm>
          <a:noFill/>
          <a:ln>
            <a:miter lim="800000"/>
          </a:ln>
        </p:spPr>
      </p:sp>
      <p:sp>
        <p:nvSpPr>
          <p:cNvPr id="1454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54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0BE753F-3808-4B03-972F-3CFF5D2A7561}" type="slidenum">
              <a:rPr lang="en-GB" altLang="nl-BE" sz="1300"/>
              <a:t>347</a:t>
            </a:fld>
            <a:endParaRPr lang="en-GB" altLang="nl-BE" sz="1300"/>
          </a:p>
        </p:txBody>
      </p:sp>
    </p:spTree>
  </p:cSld>
  <p:clrMapOvr>
    <a:masterClrMapping/>
  </p:clrMapOvr>
</p:notes>
</file>

<file path=ppt/notesSlides/notesSlide3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7458" name="Slide Image Placeholder 1"/>
          <p:cNvSpPr>
            <a:spLocks noGrp="1" noRot="1" noChangeAspect="1" noTextEdit="1"/>
          </p:cNvSpPr>
          <p:nvPr>
            <p:ph type="sldImg" idx="2"/>
          </p:nvPr>
        </p:nvSpPr>
        <p:spPr>
          <a:xfrm>
            <a:off x="3113088" y="509588"/>
            <a:ext cx="3678237" cy="2547937"/>
          </a:xfrm>
          <a:noFill/>
          <a:ln>
            <a:miter lim="800000"/>
          </a:ln>
        </p:spPr>
      </p:sp>
      <p:sp>
        <p:nvSpPr>
          <p:cNvPr id="1474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74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C795E27-AE3E-497E-B578-3FA80B71AEE6}" type="slidenum">
              <a:rPr lang="en-GB" altLang="nl-BE" sz="1300"/>
              <a:t>348</a:t>
            </a:fld>
            <a:endParaRPr lang="en-GB" altLang="nl-BE" sz="1300"/>
          </a:p>
        </p:txBody>
      </p:sp>
    </p:spTree>
  </p:cSld>
  <p:clrMapOvr>
    <a:masterClrMapping/>
  </p:clrMapOvr>
</p:notes>
</file>

<file path=ppt/notesSlides/notesSlide3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9506" name="Slide Image Placeholder 1"/>
          <p:cNvSpPr>
            <a:spLocks noGrp="1" noRot="1" noChangeAspect="1" noTextEdit="1"/>
          </p:cNvSpPr>
          <p:nvPr>
            <p:ph type="sldImg" idx="2"/>
          </p:nvPr>
        </p:nvSpPr>
        <p:spPr>
          <a:xfrm>
            <a:off x="3113088" y="509588"/>
            <a:ext cx="3678237" cy="2547937"/>
          </a:xfrm>
          <a:noFill/>
          <a:ln>
            <a:miter lim="800000"/>
          </a:ln>
        </p:spPr>
      </p:sp>
      <p:sp>
        <p:nvSpPr>
          <p:cNvPr id="1495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95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D6BB6DD-2710-4A32-9153-2C7BEFAAB350}" type="slidenum">
              <a:rPr lang="en-GB" altLang="nl-BE" sz="1300"/>
              <a:t>349</a:t>
            </a:fld>
            <a:endParaRPr lang="en-GB" altLang="nl-BE" sz="1300"/>
          </a:p>
        </p:txBody>
      </p:sp>
    </p:spTree>
  </p:cSld>
  <p:clrMapOvr>
    <a:masterClrMapping/>
  </p:clrMapOvr>
</p:notes>
</file>

<file path=ppt/notesSlides/notesSlide3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1554" name="Slide Image Placeholder 1"/>
          <p:cNvSpPr>
            <a:spLocks noGrp="1" noRot="1" noChangeAspect="1" noTextEdit="1"/>
          </p:cNvSpPr>
          <p:nvPr>
            <p:ph type="sldImg" idx="2"/>
          </p:nvPr>
        </p:nvSpPr>
        <p:spPr>
          <a:xfrm>
            <a:off x="3113088" y="509588"/>
            <a:ext cx="3678237" cy="2547937"/>
          </a:xfrm>
          <a:noFill/>
          <a:ln>
            <a:miter lim="800000"/>
          </a:ln>
        </p:spPr>
      </p:sp>
      <p:sp>
        <p:nvSpPr>
          <p:cNvPr id="1515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15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63565EA-5F60-41CD-AC95-C687D9E81C3A}" type="slidenum">
              <a:rPr lang="en-GB" altLang="nl-BE" sz="1300"/>
              <a:t>350</a:t>
            </a:fld>
            <a:endParaRPr lang="en-GB" altLang="nl-BE" sz="1300"/>
          </a:p>
        </p:txBody>
      </p:sp>
    </p:spTree>
  </p:cSld>
  <p:clrMapOvr>
    <a:masterClrMapping/>
  </p:clrMapOvr>
</p:notes>
</file>

<file path=ppt/notesSlides/notesSlide3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3602" name="Slide Image Placeholder 1"/>
          <p:cNvSpPr>
            <a:spLocks noGrp="1" noRot="1" noChangeAspect="1" noTextEdit="1"/>
          </p:cNvSpPr>
          <p:nvPr>
            <p:ph type="sldImg" idx="2"/>
          </p:nvPr>
        </p:nvSpPr>
        <p:spPr>
          <a:xfrm>
            <a:off x="3113088" y="509588"/>
            <a:ext cx="3678237" cy="2547937"/>
          </a:xfrm>
          <a:noFill/>
          <a:ln>
            <a:miter lim="800000"/>
          </a:ln>
        </p:spPr>
      </p:sp>
      <p:sp>
        <p:nvSpPr>
          <p:cNvPr id="1536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36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E5821DA-B314-4EC6-B275-DA611570137D}" type="slidenum">
              <a:rPr lang="en-GB" altLang="nl-BE" sz="1300"/>
              <a:t>351</a:t>
            </a:fld>
            <a:endParaRPr lang="en-GB" altLang="nl-BE" sz="1300"/>
          </a:p>
        </p:txBody>
      </p:sp>
    </p:spTree>
  </p:cSld>
  <p:clrMapOvr>
    <a:masterClrMapping/>
  </p:clrMapOvr>
</p:notes>
</file>

<file path=ppt/notesSlides/notesSlide3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5650" name="Slide Image Placeholder 1"/>
          <p:cNvSpPr>
            <a:spLocks noGrp="1" noRot="1" noChangeAspect="1" noTextEdit="1"/>
          </p:cNvSpPr>
          <p:nvPr>
            <p:ph type="sldImg" idx="2"/>
          </p:nvPr>
        </p:nvSpPr>
        <p:spPr>
          <a:xfrm>
            <a:off x="3113088" y="509588"/>
            <a:ext cx="3678237" cy="2547937"/>
          </a:xfrm>
          <a:noFill/>
          <a:ln>
            <a:miter lim="800000"/>
          </a:ln>
        </p:spPr>
      </p:sp>
      <p:sp>
        <p:nvSpPr>
          <p:cNvPr id="1556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56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D74DD39-82A5-48C6-A7B3-166AC99B53FC}" type="slidenum">
              <a:rPr lang="en-GB" altLang="nl-BE" sz="1300"/>
              <a:t>352</a:t>
            </a:fld>
            <a:endParaRPr lang="en-GB" altLang="nl-BE"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2987B99-B57A-4875-8427-F1C90B229C09}" type="slidenum">
              <a:rPr lang="en-GB" altLang="nl-BE" sz="1300"/>
              <a:t>34</a:t>
            </a:fld>
            <a:endParaRPr lang="en-GB" altLang="nl-BE"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D7C06A8-3E9B-43C0-A9AA-9C6071A29E54}" type="slidenum">
              <a:rPr lang="en-GB" altLang="nl-BE" sz="1300"/>
              <a:t>35</a:t>
            </a:fld>
            <a:endParaRPr lang="en-GB" altLang="nl-BE"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F699A2B-16A0-4540-8A1C-1517D671CCA3}" type="slidenum">
              <a:rPr lang="en-GB" altLang="nl-BE" sz="1300"/>
              <a:t>36</a:t>
            </a:fld>
            <a:endParaRPr lang="en-GB" altLang="nl-BE"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033F56A-21E8-457F-8F2F-A08319E243A8}" type="slidenum">
              <a:rPr lang="en-GB" altLang="nl-BE" sz="1300"/>
              <a:t>37</a:t>
            </a:fld>
            <a:endParaRPr lang="en-GB" altLang="nl-BE"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AFA1CE3-23CF-43F0-82C7-B83003A501BA}" type="slidenum">
              <a:rPr lang="en-GB" altLang="nl-BE" sz="1300"/>
              <a:t>38</a:t>
            </a:fld>
            <a:endParaRPr lang="en-GB" altLang="nl-BE"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B649ED9-F8CB-46C3-8EC5-FEEC7BE49978}" type="slidenum">
              <a:rPr lang="en-GB" altLang="nl-BE" sz="1300"/>
              <a:t>39</a:t>
            </a:fld>
            <a:endParaRPr lang="en-GB" altLang="nl-BE"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8770D66-F703-481E-9CA6-C5DEF698976E}" type="slidenum">
              <a:rPr lang="en-GB" altLang="nl-BE" sz="1300"/>
              <a:t>4</a:t>
            </a:fld>
            <a:endParaRPr lang="en-GB" altLang="nl-BE"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6018" name="Slide Image Placeholder 1"/>
          <p:cNvSpPr>
            <a:spLocks noGrp="1" noRot="1" noChangeAspect="1" noTextEdit="1"/>
          </p:cNvSpPr>
          <p:nvPr>
            <p:ph type="sldImg" idx="2"/>
          </p:nvPr>
        </p:nvSpPr>
        <p:spPr>
          <a:xfrm>
            <a:off x="3113088" y="509588"/>
            <a:ext cx="3678237" cy="2547937"/>
          </a:xfrm>
          <a:noFill/>
          <a:ln>
            <a:miter lim="800000"/>
          </a:ln>
        </p:spPr>
      </p:sp>
      <p:sp>
        <p:nvSpPr>
          <p:cNvPr id="860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60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3284F4D-79D4-492C-8F36-421F71918715}" type="slidenum">
              <a:rPr lang="en-GB" altLang="nl-BE" sz="1300"/>
              <a:t>40</a:t>
            </a:fld>
            <a:endParaRPr lang="en-GB" altLang="nl-BE"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8066" name="Slide Image Placeholder 1"/>
          <p:cNvSpPr>
            <a:spLocks noGrp="1" noRot="1" noChangeAspect="1" noTextEdit="1"/>
          </p:cNvSpPr>
          <p:nvPr>
            <p:ph type="sldImg" idx="2"/>
          </p:nvPr>
        </p:nvSpPr>
        <p:spPr>
          <a:xfrm>
            <a:off x="3113088" y="509588"/>
            <a:ext cx="3678237" cy="2547937"/>
          </a:xfrm>
          <a:noFill/>
          <a:ln>
            <a:miter lim="800000"/>
          </a:ln>
        </p:spPr>
      </p:sp>
      <p:sp>
        <p:nvSpPr>
          <p:cNvPr id="880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80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3190A4D-1056-41BE-B57B-8B201B5595A8}" type="slidenum">
              <a:rPr lang="en-GB" altLang="nl-BE" sz="1300"/>
              <a:t>41</a:t>
            </a:fld>
            <a:endParaRPr lang="en-GB" altLang="nl-BE"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Slide Image Placeholder 1"/>
          <p:cNvSpPr>
            <a:spLocks noGrp="1" noRot="1" noChangeAspect="1" noTextEdit="1"/>
          </p:cNvSpPr>
          <p:nvPr>
            <p:ph type="sldImg" idx="2"/>
          </p:nvPr>
        </p:nvSpPr>
        <p:spPr>
          <a:xfrm>
            <a:off x="3113088" y="509588"/>
            <a:ext cx="3678237" cy="2547937"/>
          </a:xfrm>
          <a:noFill/>
          <a:ln>
            <a:miter lim="800000"/>
          </a:ln>
        </p:spPr>
      </p:sp>
      <p:sp>
        <p:nvSpPr>
          <p:cNvPr id="901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01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BBFE8D-240F-4090-9ED3-D7088DB55D6D}" type="slidenum">
              <a:rPr lang="en-GB" altLang="nl-BE" sz="1300"/>
              <a:t>42</a:t>
            </a:fld>
            <a:endParaRPr lang="en-GB" altLang="nl-BE"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Slide Image Placeholder 1"/>
          <p:cNvSpPr>
            <a:spLocks noGrp="1" noRot="1" noChangeAspect="1" noTextEdit="1"/>
          </p:cNvSpPr>
          <p:nvPr>
            <p:ph type="sldImg" idx="2"/>
          </p:nvPr>
        </p:nvSpPr>
        <p:spPr>
          <a:xfrm>
            <a:off x="3113088" y="509588"/>
            <a:ext cx="3678237" cy="2547937"/>
          </a:xfrm>
          <a:noFill/>
          <a:ln>
            <a:miter lim="800000"/>
          </a:ln>
        </p:spPr>
      </p:sp>
      <p:sp>
        <p:nvSpPr>
          <p:cNvPr id="921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21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49CF8C-CA83-4E45-9E41-E4D0233D3B3F}" type="slidenum">
              <a:rPr lang="en-GB" altLang="nl-BE" sz="1300"/>
              <a:t>43</a:t>
            </a:fld>
            <a:endParaRPr lang="en-GB" altLang="nl-BE"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Slide Image Placeholder 1"/>
          <p:cNvSpPr>
            <a:spLocks noGrp="1" noRot="1" noChangeAspect="1" noTextEdit="1"/>
          </p:cNvSpPr>
          <p:nvPr>
            <p:ph type="sldImg" idx="2"/>
          </p:nvPr>
        </p:nvSpPr>
        <p:spPr>
          <a:xfrm>
            <a:off x="3113088" y="509588"/>
            <a:ext cx="3678237" cy="2547937"/>
          </a:xfrm>
          <a:noFill/>
          <a:ln>
            <a:miter lim="800000"/>
          </a:ln>
        </p:spPr>
      </p:sp>
      <p:sp>
        <p:nvSpPr>
          <p:cNvPr id="942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42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DBE0B0A-AB53-4F8F-B7F0-2758AB35A814}" type="slidenum">
              <a:rPr lang="en-GB" altLang="nl-BE" sz="1300"/>
              <a:t>44</a:t>
            </a:fld>
            <a:endParaRPr lang="en-GB" altLang="nl-BE"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6258" name="Slide Image Placeholder 1"/>
          <p:cNvSpPr>
            <a:spLocks noGrp="1" noRot="1" noChangeAspect="1" noTextEdit="1"/>
          </p:cNvSpPr>
          <p:nvPr>
            <p:ph type="sldImg" idx="2"/>
          </p:nvPr>
        </p:nvSpPr>
        <p:spPr>
          <a:xfrm>
            <a:off x="3113088" y="509588"/>
            <a:ext cx="3678237" cy="2547937"/>
          </a:xfrm>
          <a:noFill/>
          <a:ln>
            <a:miter lim="800000"/>
          </a:ln>
        </p:spPr>
      </p:sp>
      <p:sp>
        <p:nvSpPr>
          <p:cNvPr id="962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62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7F8211D-B3E2-4E4B-B1D9-1CF167D4BB9D}" type="slidenum">
              <a:rPr lang="en-GB" altLang="nl-BE" sz="1300"/>
              <a:t>45</a:t>
            </a:fld>
            <a:endParaRPr lang="en-GB" altLang="nl-BE"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Slide Image Placeholder 1"/>
          <p:cNvSpPr>
            <a:spLocks noGrp="1" noRot="1" noChangeAspect="1" noTextEdit="1"/>
          </p:cNvSpPr>
          <p:nvPr>
            <p:ph type="sldImg" idx="2"/>
          </p:nvPr>
        </p:nvSpPr>
        <p:spPr>
          <a:xfrm>
            <a:off x="3113088" y="509588"/>
            <a:ext cx="3678237" cy="2547937"/>
          </a:xfrm>
          <a:noFill/>
          <a:ln>
            <a:miter lim="800000"/>
          </a:ln>
        </p:spPr>
      </p:sp>
      <p:sp>
        <p:nvSpPr>
          <p:cNvPr id="983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83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0C5ECAA-BB07-4CE2-98DB-C85107830549}" type="slidenum">
              <a:rPr lang="en-GB" altLang="nl-BE" sz="1300"/>
              <a:t>46</a:t>
            </a:fld>
            <a:endParaRPr lang="en-GB" altLang="nl-BE"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Slide Image Placeholder 1"/>
          <p:cNvSpPr>
            <a:spLocks noGrp="1" noRot="1" noChangeAspect="1" noTextEdit="1"/>
          </p:cNvSpPr>
          <p:nvPr>
            <p:ph type="sldImg" idx="2"/>
          </p:nvPr>
        </p:nvSpPr>
        <p:spPr>
          <a:xfrm>
            <a:off x="3113088" y="509588"/>
            <a:ext cx="3678237" cy="2547937"/>
          </a:xfrm>
          <a:noFill/>
          <a:ln>
            <a:miter lim="800000"/>
          </a:ln>
        </p:spPr>
      </p:sp>
      <p:sp>
        <p:nvSpPr>
          <p:cNvPr id="1003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03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D8F8AB6-A96C-4DEA-94A7-AF616B7DE6FD}" type="slidenum">
              <a:rPr lang="en-GB" altLang="nl-BE" sz="1300"/>
              <a:t>47</a:t>
            </a:fld>
            <a:endParaRPr lang="en-GB" altLang="nl-BE"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2" name="Slide Image Placeholder 1"/>
          <p:cNvSpPr>
            <a:spLocks noGrp="1" noRot="1" noChangeAspect="1" noTextEdit="1"/>
          </p:cNvSpPr>
          <p:nvPr>
            <p:ph type="sldImg" idx="2"/>
          </p:nvPr>
        </p:nvSpPr>
        <p:spPr>
          <a:xfrm>
            <a:off x="3113088" y="509588"/>
            <a:ext cx="3678237" cy="2547937"/>
          </a:xfrm>
          <a:noFill/>
          <a:ln>
            <a:miter lim="800000"/>
          </a:ln>
        </p:spPr>
      </p:sp>
      <p:sp>
        <p:nvSpPr>
          <p:cNvPr id="1024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86EB3C9-3C99-4A87-AA12-D039B10F61EF}" type="slidenum">
              <a:rPr lang="en-GB" altLang="nl-BE" sz="1300"/>
              <a:t>48</a:t>
            </a:fld>
            <a:endParaRPr lang="en-GB" altLang="nl-BE"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50" name="Slide Image Placeholder 1"/>
          <p:cNvSpPr>
            <a:spLocks noGrp="1" noRot="1" noChangeAspect="1" noTextEdit="1"/>
          </p:cNvSpPr>
          <p:nvPr>
            <p:ph type="sldImg" idx="2"/>
          </p:nvPr>
        </p:nvSpPr>
        <p:spPr>
          <a:xfrm>
            <a:off x="3113088" y="509588"/>
            <a:ext cx="3678237" cy="2547937"/>
          </a:xfrm>
          <a:noFill/>
          <a:ln>
            <a:miter lim="800000"/>
          </a:ln>
        </p:spPr>
      </p:sp>
      <p:sp>
        <p:nvSpPr>
          <p:cNvPr id="1044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44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3BE6DD4-6ACA-44D4-B9DC-4D7F8CA46305}" type="slidenum">
              <a:rPr lang="en-GB" altLang="nl-BE" sz="1300"/>
              <a:t>49</a:t>
            </a:fld>
            <a:endParaRPr lang="en-GB" altLang="nl-BE"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85CF70-DB8B-4D16-933A-D5CFDEAE7127}" type="slidenum">
              <a:rPr lang="en-GB" altLang="nl-BE" sz="1300"/>
              <a:t>5</a:t>
            </a:fld>
            <a:endParaRPr lang="en-GB" altLang="nl-BE"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8" name="Slide Image Placeholder 1"/>
          <p:cNvSpPr>
            <a:spLocks noGrp="1" noRot="1" noChangeAspect="1" noTextEdit="1"/>
          </p:cNvSpPr>
          <p:nvPr>
            <p:ph type="sldImg" idx="2"/>
          </p:nvPr>
        </p:nvSpPr>
        <p:spPr>
          <a:xfrm>
            <a:off x="3113088" y="509588"/>
            <a:ext cx="3678237" cy="2547937"/>
          </a:xfrm>
          <a:noFill/>
          <a:ln>
            <a:miter lim="800000"/>
          </a:ln>
        </p:spPr>
      </p:sp>
      <p:sp>
        <p:nvSpPr>
          <p:cNvPr id="1064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65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64EDBFE-5171-4E2F-B4D7-7905253E1D2A}" type="slidenum">
              <a:rPr lang="en-GB" altLang="nl-BE" sz="1300"/>
              <a:t>50</a:t>
            </a:fld>
            <a:endParaRPr lang="en-GB" altLang="nl-BE"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8546" name="Slide Image Placeholder 1"/>
          <p:cNvSpPr>
            <a:spLocks noGrp="1" noRot="1" noChangeAspect="1" noTextEdit="1"/>
          </p:cNvSpPr>
          <p:nvPr>
            <p:ph type="sldImg" idx="2"/>
          </p:nvPr>
        </p:nvSpPr>
        <p:spPr>
          <a:xfrm>
            <a:off x="3113088" y="509588"/>
            <a:ext cx="3678237" cy="2547937"/>
          </a:xfrm>
          <a:noFill/>
          <a:ln>
            <a:miter lim="800000"/>
          </a:ln>
        </p:spPr>
      </p:sp>
      <p:sp>
        <p:nvSpPr>
          <p:cNvPr id="1085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85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0804844-E425-4D21-B9C0-47CB5A14DDE3}" type="slidenum">
              <a:rPr lang="en-GB" altLang="nl-BE" sz="1300"/>
              <a:t>51</a:t>
            </a:fld>
            <a:endParaRPr lang="en-GB" altLang="nl-BE"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0594" name="Slide Image Placeholder 1"/>
          <p:cNvSpPr>
            <a:spLocks noGrp="1" noRot="1" noChangeAspect="1" noTextEdit="1"/>
          </p:cNvSpPr>
          <p:nvPr>
            <p:ph type="sldImg" idx="2"/>
          </p:nvPr>
        </p:nvSpPr>
        <p:spPr>
          <a:xfrm>
            <a:off x="3113088" y="509588"/>
            <a:ext cx="3678237" cy="2547937"/>
          </a:xfrm>
          <a:noFill/>
          <a:ln>
            <a:miter lim="800000"/>
          </a:ln>
        </p:spPr>
      </p:sp>
      <p:sp>
        <p:nvSpPr>
          <p:cNvPr id="1105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05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1BB285-9B30-4B52-A283-2245CF68980A}" type="slidenum">
              <a:rPr lang="en-GB" altLang="nl-BE" sz="1300"/>
              <a:t>52</a:t>
            </a:fld>
            <a:endParaRPr lang="en-GB" altLang="nl-BE"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2642" name="Slide Image Placeholder 1"/>
          <p:cNvSpPr>
            <a:spLocks noGrp="1" noRot="1" noChangeAspect="1" noTextEdit="1"/>
          </p:cNvSpPr>
          <p:nvPr>
            <p:ph type="sldImg" idx="2"/>
          </p:nvPr>
        </p:nvSpPr>
        <p:spPr>
          <a:xfrm>
            <a:off x="3113088" y="509588"/>
            <a:ext cx="3678237" cy="2547937"/>
          </a:xfrm>
          <a:noFill/>
          <a:ln>
            <a:miter lim="800000"/>
          </a:ln>
        </p:spPr>
      </p:sp>
      <p:sp>
        <p:nvSpPr>
          <p:cNvPr id="1126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26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C0A4345-42D0-4317-9C01-EC6208EA9E51}" type="slidenum">
              <a:rPr lang="en-GB" altLang="nl-BE" sz="1300"/>
              <a:t>53</a:t>
            </a:fld>
            <a:endParaRPr lang="en-GB" altLang="nl-BE"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4690" name="Slide Image Placeholder 1"/>
          <p:cNvSpPr>
            <a:spLocks noGrp="1" noRot="1" noChangeAspect="1" noTextEdit="1"/>
          </p:cNvSpPr>
          <p:nvPr>
            <p:ph type="sldImg" idx="2"/>
          </p:nvPr>
        </p:nvSpPr>
        <p:spPr>
          <a:xfrm>
            <a:off x="3113088" y="509588"/>
            <a:ext cx="3678237" cy="2547937"/>
          </a:xfrm>
          <a:noFill/>
          <a:ln>
            <a:miter lim="800000"/>
          </a:ln>
        </p:spPr>
      </p:sp>
      <p:sp>
        <p:nvSpPr>
          <p:cNvPr id="1146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46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3E85887-1F45-4EC6-9810-0C69474E4D44}" type="slidenum">
              <a:rPr lang="en-GB" altLang="nl-BE" sz="1300"/>
              <a:t>54</a:t>
            </a:fld>
            <a:endParaRPr lang="en-GB" altLang="nl-BE"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6738" name="Slide Image Placeholder 1"/>
          <p:cNvSpPr>
            <a:spLocks noGrp="1" noRot="1" noChangeAspect="1" noTextEdit="1"/>
          </p:cNvSpPr>
          <p:nvPr>
            <p:ph type="sldImg" idx="2"/>
          </p:nvPr>
        </p:nvSpPr>
        <p:spPr>
          <a:xfrm>
            <a:off x="3113088" y="509588"/>
            <a:ext cx="3678237" cy="2547937"/>
          </a:xfrm>
          <a:noFill/>
          <a:ln>
            <a:miter lim="800000"/>
          </a:ln>
        </p:spPr>
      </p:sp>
      <p:sp>
        <p:nvSpPr>
          <p:cNvPr id="1167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67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E0309AE-6CB4-423C-A362-526D29FF54CF}" type="slidenum">
              <a:rPr lang="en-GB" altLang="nl-BE" sz="1300"/>
              <a:t>55</a:t>
            </a:fld>
            <a:endParaRPr lang="en-GB" altLang="nl-BE"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8786" name="Slide Image Placeholder 1"/>
          <p:cNvSpPr>
            <a:spLocks noGrp="1" noRot="1" noChangeAspect="1" noTextEdit="1"/>
          </p:cNvSpPr>
          <p:nvPr>
            <p:ph type="sldImg" idx="2"/>
          </p:nvPr>
        </p:nvSpPr>
        <p:spPr>
          <a:xfrm>
            <a:off x="3113088" y="509588"/>
            <a:ext cx="3678237" cy="2547937"/>
          </a:xfrm>
          <a:noFill/>
          <a:ln>
            <a:miter lim="800000"/>
          </a:ln>
        </p:spPr>
      </p:sp>
      <p:sp>
        <p:nvSpPr>
          <p:cNvPr id="1187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87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E234F51-9BFC-4C6F-93D5-C3ECDE4CB928}" type="slidenum">
              <a:rPr lang="en-GB" altLang="nl-BE" sz="1300"/>
              <a:t>56</a:t>
            </a:fld>
            <a:endParaRPr lang="en-GB" altLang="nl-BE"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0834" name="Slide Image Placeholder 1"/>
          <p:cNvSpPr>
            <a:spLocks noGrp="1" noRot="1" noChangeAspect="1" noTextEdit="1"/>
          </p:cNvSpPr>
          <p:nvPr>
            <p:ph type="sldImg" idx="2"/>
          </p:nvPr>
        </p:nvSpPr>
        <p:spPr>
          <a:xfrm>
            <a:off x="3113088" y="509588"/>
            <a:ext cx="3678237" cy="2547937"/>
          </a:xfrm>
          <a:noFill/>
          <a:ln>
            <a:miter lim="800000"/>
          </a:ln>
        </p:spPr>
      </p:sp>
      <p:sp>
        <p:nvSpPr>
          <p:cNvPr id="1208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08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D43969A-FC74-4537-811A-F2777A67851F}" type="slidenum">
              <a:rPr lang="en-GB" altLang="nl-BE" sz="1300"/>
              <a:t>57</a:t>
            </a:fld>
            <a:endParaRPr lang="en-GB" altLang="nl-BE"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882" name="Slide Image Placeholder 1"/>
          <p:cNvSpPr>
            <a:spLocks noGrp="1" noRot="1" noChangeAspect="1" noTextEdit="1"/>
          </p:cNvSpPr>
          <p:nvPr>
            <p:ph type="sldImg" idx="2"/>
          </p:nvPr>
        </p:nvSpPr>
        <p:spPr>
          <a:xfrm>
            <a:off x="3113088" y="509588"/>
            <a:ext cx="3678237" cy="2547937"/>
          </a:xfrm>
          <a:noFill/>
          <a:ln>
            <a:miter lim="800000"/>
          </a:ln>
        </p:spPr>
      </p:sp>
      <p:sp>
        <p:nvSpPr>
          <p:cNvPr id="1228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8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F1D837B-1587-4E3A-8CB0-C00AA434A005}" type="slidenum">
              <a:rPr lang="en-GB" altLang="nl-BE" sz="1300"/>
              <a:t>58</a:t>
            </a:fld>
            <a:endParaRPr lang="en-GB" altLang="nl-BE"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4930" name="Slide Image Placeholder 1"/>
          <p:cNvSpPr>
            <a:spLocks noGrp="1" noRot="1" noChangeAspect="1" noTextEdit="1"/>
          </p:cNvSpPr>
          <p:nvPr>
            <p:ph type="sldImg" idx="2"/>
          </p:nvPr>
        </p:nvSpPr>
        <p:spPr>
          <a:xfrm>
            <a:off x="3113088" y="509588"/>
            <a:ext cx="3678237" cy="2547937"/>
          </a:xfrm>
          <a:noFill/>
          <a:ln>
            <a:miter lim="800000"/>
          </a:ln>
        </p:spPr>
      </p:sp>
      <p:sp>
        <p:nvSpPr>
          <p:cNvPr id="1249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49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821347E-B39D-4C2B-89BD-420ED0FBCDF2}" type="slidenum">
              <a:rPr lang="en-GB" altLang="nl-BE" sz="1300"/>
              <a:t>59</a:t>
            </a:fld>
            <a:endParaRPr lang="en-GB" altLang="nl-BE"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F1167B4-99E7-449B-B690-D5B0C53E7D7E}" type="slidenum">
              <a:rPr lang="en-GB" altLang="nl-BE" sz="1300"/>
              <a:t>6</a:t>
            </a:fld>
            <a:endParaRPr lang="en-GB" altLang="nl-BE"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6978" name="Slide Image Placeholder 1"/>
          <p:cNvSpPr>
            <a:spLocks noGrp="1" noRot="1" noChangeAspect="1" noTextEdit="1"/>
          </p:cNvSpPr>
          <p:nvPr>
            <p:ph type="sldImg" idx="2"/>
          </p:nvPr>
        </p:nvSpPr>
        <p:spPr>
          <a:xfrm>
            <a:off x="3113088" y="509588"/>
            <a:ext cx="3678237" cy="2547937"/>
          </a:xfrm>
          <a:noFill/>
          <a:ln>
            <a:miter lim="800000"/>
          </a:ln>
        </p:spPr>
      </p:sp>
      <p:sp>
        <p:nvSpPr>
          <p:cNvPr id="1269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69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0178517-3AAF-4EB3-88DF-39BCB2C02FC2}" type="slidenum">
              <a:rPr lang="en-GB" altLang="nl-BE" sz="1300"/>
              <a:t>60</a:t>
            </a:fld>
            <a:endParaRPr lang="en-GB" altLang="nl-BE"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9026" name="Slide Image Placeholder 1"/>
          <p:cNvSpPr>
            <a:spLocks noGrp="1" noRot="1" noChangeAspect="1" noTextEdit="1"/>
          </p:cNvSpPr>
          <p:nvPr>
            <p:ph type="sldImg" idx="2"/>
          </p:nvPr>
        </p:nvSpPr>
        <p:spPr>
          <a:xfrm>
            <a:off x="3113088" y="509588"/>
            <a:ext cx="3678237" cy="2547937"/>
          </a:xfrm>
          <a:noFill/>
          <a:ln>
            <a:miter lim="800000"/>
          </a:ln>
        </p:spPr>
      </p:sp>
      <p:sp>
        <p:nvSpPr>
          <p:cNvPr id="1290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90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7C98747-EAAE-4B31-B059-A797110D91B6}" type="slidenum">
              <a:rPr lang="en-GB" altLang="nl-BE" sz="1300"/>
              <a:t>61</a:t>
            </a:fld>
            <a:endParaRPr lang="en-GB" altLang="nl-BE"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1074" name="Slide Image Placeholder 1"/>
          <p:cNvSpPr>
            <a:spLocks noGrp="1" noRot="1" noChangeAspect="1" noTextEdit="1"/>
          </p:cNvSpPr>
          <p:nvPr>
            <p:ph type="sldImg" idx="2"/>
          </p:nvPr>
        </p:nvSpPr>
        <p:spPr>
          <a:xfrm>
            <a:off x="3113088" y="509588"/>
            <a:ext cx="3678237" cy="2547937"/>
          </a:xfrm>
          <a:noFill/>
          <a:ln>
            <a:miter lim="800000"/>
          </a:ln>
        </p:spPr>
      </p:sp>
      <p:sp>
        <p:nvSpPr>
          <p:cNvPr id="1310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10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F56FB0B-CE8E-4816-8DD8-2878C4CF4A99}" type="slidenum">
              <a:rPr lang="en-GB" altLang="nl-BE" sz="1300"/>
              <a:t>62</a:t>
            </a:fld>
            <a:endParaRPr lang="en-GB" altLang="nl-BE"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3122" name="Slide Image Placeholder 1"/>
          <p:cNvSpPr>
            <a:spLocks noGrp="1" noRot="1" noChangeAspect="1" noTextEdit="1"/>
          </p:cNvSpPr>
          <p:nvPr>
            <p:ph type="sldImg" idx="2"/>
          </p:nvPr>
        </p:nvSpPr>
        <p:spPr>
          <a:xfrm>
            <a:off x="3113088" y="509588"/>
            <a:ext cx="3678237" cy="2547937"/>
          </a:xfrm>
          <a:noFill/>
          <a:ln>
            <a:miter lim="800000"/>
          </a:ln>
        </p:spPr>
      </p:sp>
      <p:sp>
        <p:nvSpPr>
          <p:cNvPr id="1331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31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23F3D31-373A-4EFC-A1A7-7A95FFF7C00A}" type="slidenum">
              <a:rPr lang="en-GB" altLang="nl-BE" sz="1300"/>
              <a:t>63</a:t>
            </a:fld>
            <a:endParaRPr lang="en-GB" altLang="nl-BE"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5170" name="Slide Image Placeholder 1"/>
          <p:cNvSpPr>
            <a:spLocks noGrp="1" noRot="1" noChangeAspect="1" noTextEdit="1"/>
          </p:cNvSpPr>
          <p:nvPr>
            <p:ph type="sldImg" idx="2"/>
          </p:nvPr>
        </p:nvSpPr>
        <p:spPr>
          <a:xfrm>
            <a:off x="3113088" y="509588"/>
            <a:ext cx="3678237" cy="2547937"/>
          </a:xfrm>
          <a:noFill/>
          <a:ln>
            <a:miter lim="800000"/>
          </a:ln>
        </p:spPr>
      </p:sp>
      <p:sp>
        <p:nvSpPr>
          <p:cNvPr id="1351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51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0ACAA34-38E7-4D5D-9C6F-04A943DC55FF}" type="slidenum">
              <a:rPr lang="en-GB" altLang="nl-BE" sz="1300"/>
              <a:t>64</a:t>
            </a:fld>
            <a:endParaRPr lang="en-GB" altLang="nl-BE"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7218" name="Slide Image Placeholder 1"/>
          <p:cNvSpPr>
            <a:spLocks noGrp="1" noRot="1" noChangeAspect="1" noTextEdit="1"/>
          </p:cNvSpPr>
          <p:nvPr>
            <p:ph type="sldImg" idx="2"/>
          </p:nvPr>
        </p:nvSpPr>
        <p:spPr>
          <a:xfrm>
            <a:off x="3113088" y="509588"/>
            <a:ext cx="3678237" cy="2547937"/>
          </a:xfrm>
          <a:noFill/>
          <a:ln>
            <a:miter lim="800000"/>
          </a:ln>
        </p:spPr>
      </p:sp>
      <p:sp>
        <p:nvSpPr>
          <p:cNvPr id="1372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72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16EDD67-AD0C-4DB0-B321-8E9152C069E0}" type="slidenum">
              <a:rPr lang="en-GB" altLang="nl-BE" sz="1300"/>
              <a:t>65</a:t>
            </a:fld>
            <a:endParaRPr lang="en-GB" altLang="nl-BE"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9266" name="Slide Image Placeholder 1"/>
          <p:cNvSpPr>
            <a:spLocks noGrp="1" noRot="1" noChangeAspect="1" noTextEdit="1"/>
          </p:cNvSpPr>
          <p:nvPr>
            <p:ph type="sldImg" idx="2"/>
          </p:nvPr>
        </p:nvSpPr>
        <p:spPr>
          <a:xfrm>
            <a:off x="3113088" y="509588"/>
            <a:ext cx="3678237" cy="2547937"/>
          </a:xfrm>
          <a:noFill/>
          <a:ln>
            <a:miter lim="800000"/>
          </a:ln>
        </p:spPr>
      </p:sp>
      <p:sp>
        <p:nvSpPr>
          <p:cNvPr id="1392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92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B314888-73B5-4B7F-BB74-CD4E6218C6FB}" type="slidenum">
              <a:rPr lang="en-GB" altLang="nl-BE" sz="1300"/>
              <a:t>66</a:t>
            </a:fld>
            <a:endParaRPr lang="en-GB" altLang="nl-BE"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1314" name="Slide Image Placeholder 1"/>
          <p:cNvSpPr>
            <a:spLocks noGrp="1" noRot="1" noChangeAspect="1" noTextEdit="1"/>
          </p:cNvSpPr>
          <p:nvPr>
            <p:ph type="sldImg" idx="2"/>
          </p:nvPr>
        </p:nvSpPr>
        <p:spPr>
          <a:xfrm>
            <a:off x="3113088" y="509588"/>
            <a:ext cx="3678237" cy="2547937"/>
          </a:xfrm>
          <a:noFill/>
          <a:ln>
            <a:miter lim="800000"/>
          </a:ln>
        </p:spPr>
      </p:sp>
      <p:sp>
        <p:nvSpPr>
          <p:cNvPr id="1413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13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450815-8031-4E40-BB41-3897AA4B4693}" type="slidenum">
              <a:rPr lang="en-GB" altLang="nl-BE" sz="1300"/>
              <a:t>67</a:t>
            </a:fld>
            <a:endParaRPr lang="en-GB" altLang="nl-BE"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62" name="Slide Image Placeholder 1"/>
          <p:cNvSpPr>
            <a:spLocks noGrp="1" noRot="1" noChangeAspect="1" noTextEdit="1"/>
          </p:cNvSpPr>
          <p:nvPr>
            <p:ph type="sldImg" idx="2"/>
          </p:nvPr>
        </p:nvSpPr>
        <p:spPr>
          <a:xfrm>
            <a:off x="3113088" y="509588"/>
            <a:ext cx="3678237" cy="2547937"/>
          </a:xfrm>
          <a:noFill/>
          <a:ln>
            <a:miter lim="800000"/>
          </a:ln>
        </p:spPr>
      </p:sp>
      <p:sp>
        <p:nvSpPr>
          <p:cNvPr id="1433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3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A392D8C-4DFF-4D14-A219-286A5ACA8357}" type="slidenum">
              <a:rPr lang="en-GB" altLang="nl-BE" sz="1300"/>
              <a:t>68</a:t>
            </a:fld>
            <a:endParaRPr lang="en-GB" altLang="nl-BE"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5410" name="Slide Image Placeholder 1"/>
          <p:cNvSpPr>
            <a:spLocks noGrp="1" noRot="1" noChangeAspect="1" noTextEdit="1"/>
          </p:cNvSpPr>
          <p:nvPr>
            <p:ph type="sldImg" idx="2"/>
          </p:nvPr>
        </p:nvSpPr>
        <p:spPr>
          <a:xfrm>
            <a:off x="3113088" y="509588"/>
            <a:ext cx="3678237" cy="2547937"/>
          </a:xfrm>
          <a:noFill/>
          <a:ln>
            <a:miter lim="800000"/>
          </a:ln>
        </p:spPr>
      </p:sp>
      <p:sp>
        <p:nvSpPr>
          <p:cNvPr id="1454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54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27147DC-FAF9-4ADE-A632-7B18DF90C57C}" type="slidenum">
              <a:rPr lang="en-GB" altLang="nl-BE" sz="1300"/>
              <a:t>69</a:t>
            </a:fld>
            <a:endParaRPr lang="en-GB" altLang="nl-BE"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C908296-398A-40FF-AEC3-485567B2C931}" type="slidenum">
              <a:rPr lang="en-GB" altLang="nl-BE" sz="1300"/>
              <a:t>7</a:t>
            </a:fld>
            <a:endParaRPr lang="en-GB" altLang="nl-BE"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7458" name="Slide Image Placeholder 1"/>
          <p:cNvSpPr>
            <a:spLocks noGrp="1" noRot="1" noChangeAspect="1" noTextEdit="1"/>
          </p:cNvSpPr>
          <p:nvPr>
            <p:ph type="sldImg" idx="2"/>
          </p:nvPr>
        </p:nvSpPr>
        <p:spPr>
          <a:xfrm>
            <a:off x="3113088" y="509588"/>
            <a:ext cx="3678237" cy="2547937"/>
          </a:xfrm>
          <a:noFill/>
          <a:ln>
            <a:miter lim="800000"/>
          </a:ln>
        </p:spPr>
      </p:sp>
      <p:sp>
        <p:nvSpPr>
          <p:cNvPr id="1474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74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F4A7B6A-61EF-402C-8D66-A80BB434FE54}" type="slidenum">
              <a:rPr lang="en-GB" altLang="nl-BE" sz="1300"/>
              <a:t>70</a:t>
            </a:fld>
            <a:endParaRPr lang="en-GB" altLang="nl-BE"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9506" name="Slide Image Placeholder 1"/>
          <p:cNvSpPr>
            <a:spLocks noGrp="1" noRot="1" noChangeAspect="1" noTextEdit="1"/>
          </p:cNvSpPr>
          <p:nvPr>
            <p:ph type="sldImg" idx="2"/>
          </p:nvPr>
        </p:nvSpPr>
        <p:spPr>
          <a:xfrm>
            <a:off x="3113088" y="509588"/>
            <a:ext cx="3678237" cy="2547937"/>
          </a:xfrm>
          <a:noFill/>
          <a:ln>
            <a:miter lim="800000"/>
          </a:ln>
        </p:spPr>
      </p:sp>
      <p:sp>
        <p:nvSpPr>
          <p:cNvPr id="1495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95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10747C4-EAA3-4BA2-A577-0562AA4C14F7}" type="slidenum">
              <a:rPr lang="en-GB" altLang="nl-BE" sz="1300"/>
              <a:t>71</a:t>
            </a:fld>
            <a:endParaRPr lang="en-GB" altLang="nl-BE"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1554" name="Slide Image Placeholder 1"/>
          <p:cNvSpPr>
            <a:spLocks noGrp="1" noRot="1" noChangeAspect="1" noTextEdit="1"/>
          </p:cNvSpPr>
          <p:nvPr>
            <p:ph type="sldImg" idx="2"/>
          </p:nvPr>
        </p:nvSpPr>
        <p:spPr>
          <a:xfrm>
            <a:off x="3113088" y="509588"/>
            <a:ext cx="3678237" cy="2547937"/>
          </a:xfrm>
          <a:noFill/>
          <a:ln>
            <a:miter lim="800000"/>
          </a:ln>
        </p:spPr>
      </p:sp>
      <p:sp>
        <p:nvSpPr>
          <p:cNvPr id="1515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15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EB3E333-005D-47A4-8D08-BFB9975E8757}" type="slidenum">
              <a:rPr lang="en-GB" altLang="nl-BE" sz="1300"/>
              <a:t>72</a:t>
            </a:fld>
            <a:endParaRPr lang="en-GB" altLang="nl-BE"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3602" name="Slide Image Placeholder 1"/>
          <p:cNvSpPr>
            <a:spLocks noGrp="1" noRot="1" noChangeAspect="1" noTextEdit="1"/>
          </p:cNvSpPr>
          <p:nvPr>
            <p:ph type="sldImg" idx="2"/>
          </p:nvPr>
        </p:nvSpPr>
        <p:spPr>
          <a:xfrm>
            <a:off x="3113088" y="509588"/>
            <a:ext cx="3678237" cy="2547937"/>
          </a:xfrm>
          <a:noFill/>
          <a:ln>
            <a:miter lim="800000"/>
          </a:ln>
        </p:spPr>
      </p:sp>
      <p:sp>
        <p:nvSpPr>
          <p:cNvPr id="1536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36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FD8475-5C5D-4A49-B758-35D44A87FAA8}" type="slidenum">
              <a:rPr lang="en-GB" altLang="nl-BE" sz="1300"/>
              <a:t>73</a:t>
            </a:fld>
            <a:endParaRPr lang="en-GB" altLang="nl-BE"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5650" name="Slide Image Placeholder 1"/>
          <p:cNvSpPr>
            <a:spLocks noGrp="1" noRot="1" noChangeAspect="1" noTextEdit="1"/>
          </p:cNvSpPr>
          <p:nvPr>
            <p:ph type="sldImg" idx="2"/>
          </p:nvPr>
        </p:nvSpPr>
        <p:spPr>
          <a:xfrm>
            <a:off x="3113088" y="509588"/>
            <a:ext cx="3678237" cy="2547937"/>
          </a:xfrm>
          <a:noFill/>
          <a:ln>
            <a:miter lim="800000"/>
          </a:ln>
        </p:spPr>
      </p:sp>
      <p:sp>
        <p:nvSpPr>
          <p:cNvPr id="1556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56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3237B1F-5CED-4933-BD80-E62A993E05F9}" type="slidenum">
              <a:rPr lang="en-GB" altLang="nl-BE" sz="1300"/>
              <a:t>74</a:t>
            </a:fld>
            <a:endParaRPr lang="en-GB" altLang="nl-BE" sz="13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7698" name="Slide Image Placeholder 1"/>
          <p:cNvSpPr>
            <a:spLocks noGrp="1" noRot="1" noChangeAspect="1" noTextEdit="1"/>
          </p:cNvSpPr>
          <p:nvPr>
            <p:ph type="sldImg" idx="2"/>
          </p:nvPr>
        </p:nvSpPr>
        <p:spPr>
          <a:xfrm>
            <a:off x="3113088" y="509588"/>
            <a:ext cx="3678237" cy="2547937"/>
          </a:xfrm>
          <a:noFill/>
          <a:ln>
            <a:miter lim="800000"/>
          </a:ln>
        </p:spPr>
      </p:sp>
      <p:sp>
        <p:nvSpPr>
          <p:cNvPr id="1576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77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F1E22CC-FCD1-4E6E-BA61-264F4A80AB7C}" type="slidenum">
              <a:rPr lang="en-GB" altLang="nl-BE" sz="1300"/>
              <a:t>75</a:t>
            </a:fld>
            <a:endParaRPr lang="en-GB" altLang="nl-BE" sz="13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9746" name="Slide Image Placeholder 1"/>
          <p:cNvSpPr>
            <a:spLocks noGrp="1" noRot="1" noChangeAspect="1" noTextEdit="1"/>
          </p:cNvSpPr>
          <p:nvPr>
            <p:ph type="sldImg" idx="2"/>
          </p:nvPr>
        </p:nvSpPr>
        <p:spPr>
          <a:xfrm>
            <a:off x="3113088" y="509588"/>
            <a:ext cx="3678237" cy="2547937"/>
          </a:xfrm>
          <a:noFill/>
          <a:ln>
            <a:miter lim="800000"/>
          </a:ln>
        </p:spPr>
      </p:sp>
      <p:sp>
        <p:nvSpPr>
          <p:cNvPr id="1597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97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6A9FB98-7497-44EB-BC3E-3E7A3B3E319C}" type="slidenum">
              <a:rPr lang="en-GB" altLang="nl-BE" sz="1300"/>
              <a:t>76</a:t>
            </a:fld>
            <a:endParaRPr lang="en-GB" altLang="nl-BE" sz="13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1794" name="Slide Image Placeholder 1"/>
          <p:cNvSpPr>
            <a:spLocks noGrp="1" noRot="1" noChangeAspect="1" noTextEdit="1"/>
          </p:cNvSpPr>
          <p:nvPr>
            <p:ph type="sldImg" idx="2"/>
          </p:nvPr>
        </p:nvSpPr>
        <p:spPr>
          <a:xfrm>
            <a:off x="3113088" y="509588"/>
            <a:ext cx="3678237" cy="2547937"/>
          </a:xfrm>
          <a:noFill/>
          <a:ln>
            <a:miter lim="800000"/>
          </a:ln>
        </p:spPr>
      </p:sp>
      <p:sp>
        <p:nvSpPr>
          <p:cNvPr id="1617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17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FB2E4DD-4D84-47D0-80DF-1976D2E059CB}" type="slidenum">
              <a:rPr lang="en-GB" altLang="nl-BE" sz="1300"/>
              <a:t>77</a:t>
            </a:fld>
            <a:endParaRPr lang="en-GB" altLang="nl-BE" sz="13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42" name="Slide Image Placeholder 1"/>
          <p:cNvSpPr>
            <a:spLocks noGrp="1" noRot="1" noChangeAspect="1" noTextEdit="1"/>
          </p:cNvSpPr>
          <p:nvPr>
            <p:ph type="sldImg" idx="2"/>
          </p:nvPr>
        </p:nvSpPr>
        <p:spPr>
          <a:xfrm>
            <a:off x="3113088" y="509588"/>
            <a:ext cx="3678237" cy="2547937"/>
          </a:xfrm>
          <a:noFill/>
          <a:ln>
            <a:miter lim="800000"/>
          </a:ln>
        </p:spPr>
      </p:sp>
      <p:sp>
        <p:nvSpPr>
          <p:cNvPr id="1638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BCC27A3-2682-43F5-8C8A-F082F44022AD}" type="slidenum">
              <a:rPr lang="en-GB" altLang="nl-BE" sz="1300"/>
              <a:t>78</a:t>
            </a:fld>
            <a:endParaRPr lang="en-GB" altLang="nl-BE"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5890" name="Slide Image Placeholder 1"/>
          <p:cNvSpPr>
            <a:spLocks noGrp="1" noRot="1" noChangeAspect="1" noTextEdit="1"/>
          </p:cNvSpPr>
          <p:nvPr>
            <p:ph type="sldImg" idx="2"/>
          </p:nvPr>
        </p:nvSpPr>
        <p:spPr>
          <a:xfrm>
            <a:off x="3113088" y="509588"/>
            <a:ext cx="3678237" cy="2547937"/>
          </a:xfrm>
          <a:noFill/>
          <a:ln>
            <a:miter lim="800000"/>
          </a:ln>
        </p:spPr>
      </p:sp>
      <p:sp>
        <p:nvSpPr>
          <p:cNvPr id="1658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58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DFD574-82E9-4F92-BF3A-6E000A155E5B}" type="slidenum">
              <a:rPr lang="en-GB" altLang="nl-BE" sz="1300"/>
              <a:t>79</a:t>
            </a:fld>
            <a:endParaRPr lang="en-GB" altLang="nl-BE"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A493565-529D-4BAF-83F5-224B0EEB95FA}" type="slidenum">
              <a:rPr lang="en-GB" altLang="nl-BE" sz="1300"/>
              <a:t>8</a:t>
            </a:fld>
            <a:endParaRPr lang="en-GB" altLang="nl-BE" sz="13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7938" name="Slide Image Placeholder 1"/>
          <p:cNvSpPr>
            <a:spLocks noGrp="1" noRot="1" noChangeAspect="1" noTextEdit="1"/>
          </p:cNvSpPr>
          <p:nvPr>
            <p:ph type="sldImg" idx="2"/>
          </p:nvPr>
        </p:nvSpPr>
        <p:spPr>
          <a:xfrm>
            <a:off x="3113088" y="509588"/>
            <a:ext cx="3678237" cy="2547937"/>
          </a:xfrm>
          <a:noFill/>
          <a:ln>
            <a:miter lim="800000"/>
          </a:ln>
        </p:spPr>
      </p:sp>
      <p:sp>
        <p:nvSpPr>
          <p:cNvPr id="1679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79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9D6BAE9-927D-4EB7-90D5-6B84598DE8CA}" type="slidenum">
              <a:rPr lang="en-GB" altLang="nl-BE" sz="1300"/>
              <a:t>80</a:t>
            </a:fld>
            <a:endParaRPr lang="en-GB" altLang="nl-BE"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9986" name="Slide Image Placeholder 1"/>
          <p:cNvSpPr>
            <a:spLocks noGrp="1" noRot="1" noChangeAspect="1" noTextEdit="1"/>
          </p:cNvSpPr>
          <p:nvPr>
            <p:ph type="sldImg" idx="2"/>
          </p:nvPr>
        </p:nvSpPr>
        <p:spPr>
          <a:xfrm>
            <a:off x="3113088" y="509588"/>
            <a:ext cx="3678237" cy="2547937"/>
          </a:xfrm>
          <a:noFill/>
          <a:ln>
            <a:miter lim="800000"/>
          </a:ln>
        </p:spPr>
      </p:sp>
      <p:sp>
        <p:nvSpPr>
          <p:cNvPr id="1699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99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8C72711-2B72-4475-A552-B1B552F1789B}" type="slidenum">
              <a:rPr lang="en-GB" altLang="nl-BE" sz="1300"/>
              <a:t>81</a:t>
            </a:fld>
            <a:endParaRPr lang="en-GB" altLang="nl-BE" sz="13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2034" name="Slide Image Placeholder 1"/>
          <p:cNvSpPr>
            <a:spLocks noGrp="1" noRot="1" noChangeAspect="1" noTextEdit="1"/>
          </p:cNvSpPr>
          <p:nvPr>
            <p:ph type="sldImg" idx="2"/>
          </p:nvPr>
        </p:nvSpPr>
        <p:spPr>
          <a:xfrm>
            <a:off x="3113088" y="509588"/>
            <a:ext cx="3678237" cy="2547937"/>
          </a:xfrm>
          <a:noFill/>
          <a:ln>
            <a:miter lim="800000"/>
          </a:ln>
        </p:spPr>
      </p:sp>
      <p:sp>
        <p:nvSpPr>
          <p:cNvPr id="1720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20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2DB22F9-636F-488B-AF7D-8ADA13856EE3}" type="slidenum">
              <a:rPr lang="en-GB" altLang="nl-BE" sz="1300"/>
              <a:t>82</a:t>
            </a:fld>
            <a:endParaRPr lang="en-GB" altLang="nl-BE"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4082" name="Slide Image Placeholder 1"/>
          <p:cNvSpPr>
            <a:spLocks noGrp="1" noRot="1" noChangeAspect="1" noTextEdit="1"/>
          </p:cNvSpPr>
          <p:nvPr>
            <p:ph type="sldImg" idx="2"/>
          </p:nvPr>
        </p:nvSpPr>
        <p:spPr>
          <a:xfrm>
            <a:off x="3113088" y="509588"/>
            <a:ext cx="3678237" cy="2547937"/>
          </a:xfrm>
          <a:noFill/>
          <a:ln>
            <a:miter lim="800000"/>
          </a:ln>
        </p:spPr>
      </p:sp>
      <p:sp>
        <p:nvSpPr>
          <p:cNvPr id="1740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40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67FF52-A64F-484F-8E43-E2EB1737CA01}" type="slidenum">
              <a:rPr lang="en-GB" altLang="nl-BE" sz="1300"/>
              <a:t>83</a:t>
            </a:fld>
            <a:endParaRPr lang="en-GB" altLang="nl-BE"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6130" name="Slide Image Placeholder 1"/>
          <p:cNvSpPr>
            <a:spLocks noGrp="1" noRot="1" noChangeAspect="1" noTextEdit="1"/>
          </p:cNvSpPr>
          <p:nvPr>
            <p:ph type="sldImg" idx="2"/>
          </p:nvPr>
        </p:nvSpPr>
        <p:spPr>
          <a:xfrm>
            <a:off x="3113088" y="509588"/>
            <a:ext cx="3678237" cy="2547937"/>
          </a:xfrm>
          <a:noFill/>
          <a:ln>
            <a:miter lim="800000"/>
          </a:ln>
        </p:spPr>
      </p:sp>
      <p:sp>
        <p:nvSpPr>
          <p:cNvPr id="1761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61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43FE68A-45EC-4DB2-8DF5-017C550ED5F9}" type="slidenum">
              <a:rPr lang="en-GB" altLang="nl-BE" sz="1300"/>
              <a:t>84</a:t>
            </a:fld>
            <a:endParaRPr lang="en-GB" altLang="nl-BE"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8178" name="Slide Image Placeholder 1"/>
          <p:cNvSpPr>
            <a:spLocks noGrp="1" noRot="1" noChangeAspect="1" noTextEdit="1"/>
          </p:cNvSpPr>
          <p:nvPr>
            <p:ph type="sldImg" idx="2"/>
          </p:nvPr>
        </p:nvSpPr>
        <p:spPr>
          <a:xfrm>
            <a:off x="3113088" y="509588"/>
            <a:ext cx="3678237" cy="2547937"/>
          </a:xfrm>
          <a:noFill/>
          <a:ln>
            <a:miter lim="800000"/>
          </a:ln>
        </p:spPr>
      </p:sp>
      <p:sp>
        <p:nvSpPr>
          <p:cNvPr id="1781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81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FA7DC20-B530-4A03-BB86-A15ECA0F7754}" type="slidenum">
              <a:rPr lang="en-GB" altLang="nl-BE" sz="1300"/>
              <a:t>85</a:t>
            </a:fld>
            <a:endParaRPr lang="en-GB" altLang="nl-BE"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0226" name="Slide Image Placeholder 1"/>
          <p:cNvSpPr>
            <a:spLocks noGrp="1" noRot="1" noChangeAspect="1" noTextEdit="1"/>
          </p:cNvSpPr>
          <p:nvPr>
            <p:ph type="sldImg" idx="2"/>
          </p:nvPr>
        </p:nvSpPr>
        <p:spPr>
          <a:xfrm>
            <a:off x="3113088" y="509588"/>
            <a:ext cx="3678237" cy="2547937"/>
          </a:xfrm>
          <a:noFill/>
          <a:ln>
            <a:miter lim="800000"/>
          </a:ln>
        </p:spPr>
      </p:sp>
      <p:sp>
        <p:nvSpPr>
          <p:cNvPr id="1802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02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4EDAEC5-83B5-4F65-AE8A-64F467686F89}" type="slidenum">
              <a:rPr lang="en-GB" altLang="nl-BE" sz="1300"/>
              <a:t>86</a:t>
            </a:fld>
            <a:endParaRPr lang="en-GB" altLang="nl-BE"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2274" name="Slide Image Placeholder 1"/>
          <p:cNvSpPr>
            <a:spLocks noGrp="1" noRot="1" noChangeAspect="1" noTextEdit="1"/>
          </p:cNvSpPr>
          <p:nvPr>
            <p:ph type="sldImg" idx="2"/>
          </p:nvPr>
        </p:nvSpPr>
        <p:spPr>
          <a:xfrm>
            <a:off x="3113088" y="509588"/>
            <a:ext cx="3678237" cy="2547937"/>
          </a:xfrm>
          <a:noFill/>
          <a:ln>
            <a:miter lim="800000"/>
          </a:ln>
        </p:spPr>
      </p:sp>
      <p:sp>
        <p:nvSpPr>
          <p:cNvPr id="1822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22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214C880-7E60-4BE0-BC61-1AB3E653BAA3}" type="slidenum">
              <a:rPr lang="en-GB" altLang="nl-BE" sz="1300"/>
              <a:t>87</a:t>
            </a:fld>
            <a:endParaRPr lang="en-GB" altLang="nl-BE"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22" name="Slide Image Placeholder 1"/>
          <p:cNvSpPr>
            <a:spLocks noGrp="1" noRot="1" noChangeAspect="1" noTextEdit="1"/>
          </p:cNvSpPr>
          <p:nvPr>
            <p:ph type="sldImg" idx="2"/>
          </p:nvPr>
        </p:nvSpPr>
        <p:spPr>
          <a:xfrm>
            <a:off x="3113088" y="509588"/>
            <a:ext cx="3678237" cy="2547937"/>
          </a:xfrm>
          <a:noFill/>
          <a:ln>
            <a:miter lim="800000"/>
          </a:ln>
        </p:spPr>
      </p:sp>
      <p:sp>
        <p:nvSpPr>
          <p:cNvPr id="1843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1571EDC-8CFC-4132-8627-A3C1804964A8}" type="slidenum">
              <a:rPr lang="en-GB" altLang="nl-BE" sz="1300"/>
              <a:t>88</a:t>
            </a:fld>
            <a:endParaRPr lang="en-GB" altLang="nl-BE"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6370" name="Slide Image Placeholder 1"/>
          <p:cNvSpPr>
            <a:spLocks noGrp="1" noRot="1" noChangeAspect="1" noTextEdit="1"/>
          </p:cNvSpPr>
          <p:nvPr>
            <p:ph type="sldImg" idx="2"/>
          </p:nvPr>
        </p:nvSpPr>
        <p:spPr>
          <a:xfrm>
            <a:off x="3113088" y="509588"/>
            <a:ext cx="3678237" cy="2547937"/>
          </a:xfrm>
          <a:noFill/>
          <a:ln>
            <a:miter lim="800000"/>
          </a:ln>
        </p:spPr>
      </p:sp>
      <p:sp>
        <p:nvSpPr>
          <p:cNvPr id="1863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63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0E13929-0D36-4BF2-8CA3-AA91CD9C94CB}" type="slidenum">
              <a:rPr lang="en-GB" altLang="nl-BE" sz="1300"/>
              <a:t>89</a:t>
            </a:fld>
            <a:endParaRPr lang="en-GB" altLang="nl-BE"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BF5DAF9-E3BA-45F4-A9F8-31B3EBDC37F4}" type="slidenum">
              <a:rPr lang="en-GB" altLang="nl-BE" sz="1300"/>
              <a:t>9</a:t>
            </a:fld>
            <a:endParaRPr lang="en-GB" altLang="nl-BE" sz="13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8418" name="Slide Image Placeholder 1"/>
          <p:cNvSpPr>
            <a:spLocks noGrp="1" noRot="1" noChangeAspect="1" noTextEdit="1"/>
          </p:cNvSpPr>
          <p:nvPr>
            <p:ph type="sldImg" idx="2"/>
          </p:nvPr>
        </p:nvSpPr>
        <p:spPr>
          <a:xfrm>
            <a:off x="3113088" y="509588"/>
            <a:ext cx="3678237" cy="2547937"/>
          </a:xfrm>
          <a:noFill/>
          <a:ln>
            <a:miter lim="800000"/>
          </a:ln>
        </p:spPr>
      </p:sp>
      <p:sp>
        <p:nvSpPr>
          <p:cNvPr id="1884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84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D68C187-9C7E-4AD8-9E02-B0289AE06DC4}" type="slidenum">
              <a:rPr lang="en-GB" altLang="nl-BE" sz="1300"/>
              <a:t>90</a:t>
            </a:fld>
            <a:endParaRPr lang="en-GB" altLang="nl-BE"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0466" name="Slide Image Placeholder 1"/>
          <p:cNvSpPr>
            <a:spLocks noGrp="1" noRot="1" noChangeAspect="1" noTextEdit="1"/>
          </p:cNvSpPr>
          <p:nvPr>
            <p:ph type="sldImg" idx="2"/>
          </p:nvPr>
        </p:nvSpPr>
        <p:spPr>
          <a:xfrm>
            <a:off x="3113088" y="509588"/>
            <a:ext cx="3678237" cy="2547937"/>
          </a:xfrm>
          <a:noFill/>
          <a:ln>
            <a:miter lim="800000"/>
          </a:ln>
        </p:spPr>
      </p:sp>
      <p:sp>
        <p:nvSpPr>
          <p:cNvPr id="1904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904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C9FFDA4-7294-4634-9310-FBC77D54383D}" type="slidenum">
              <a:rPr lang="en-GB" altLang="nl-BE" sz="1300"/>
              <a:t>91</a:t>
            </a:fld>
            <a:endParaRPr lang="en-GB" altLang="nl-BE"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2514" name="Slide Image Placeholder 1"/>
          <p:cNvSpPr>
            <a:spLocks noGrp="1" noRot="1" noChangeAspect="1" noTextEdit="1"/>
          </p:cNvSpPr>
          <p:nvPr>
            <p:ph type="sldImg" idx="2"/>
          </p:nvPr>
        </p:nvSpPr>
        <p:spPr>
          <a:xfrm>
            <a:off x="3113088" y="509588"/>
            <a:ext cx="3678237" cy="2547937"/>
          </a:xfrm>
          <a:noFill/>
          <a:ln>
            <a:miter lim="800000"/>
          </a:ln>
        </p:spPr>
      </p:sp>
      <p:sp>
        <p:nvSpPr>
          <p:cNvPr id="1925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925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2F31D89-D317-4B81-AD8C-E6167B761449}" type="slidenum">
              <a:rPr lang="en-GB" altLang="nl-BE" sz="1300"/>
              <a:t>92</a:t>
            </a:fld>
            <a:endParaRPr lang="en-GB" altLang="nl-BE"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4562" name="Slide Image Placeholder 1"/>
          <p:cNvSpPr>
            <a:spLocks noGrp="1" noRot="1" noChangeAspect="1" noTextEdit="1"/>
          </p:cNvSpPr>
          <p:nvPr>
            <p:ph type="sldImg" idx="2"/>
          </p:nvPr>
        </p:nvSpPr>
        <p:spPr>
          <a:xfrm>
            <a:off x="3113088" y="509588"/>
            <a:ext cx="3678237" cy="2547937"/>
          </a:xfrm>
          <a:noFill/>
          <a:ln>
            <a:miter lim="800000"/>
          </a:ln>
        </p:spPr>
      </p:sp>
      <p:sp>
        <p:nvSpPr>
          <p:cNvPr id="1945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945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56A064-72E4-4199-9AF8-8F99C8A7A6CA}" type="slidenum">
              <a:rPr lang="en-GB" altLang="nl-BE" sz="1300"/>
              <a:t>93</a:t>
            </a:fld>
            <a:endParaRPr lang="en-GB" altLang="nl-BE"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6610" name="Slide Image Placeholder 1"/>
          <p:cNvSpPr>
            <a:spLocks noGrp="1" noRot="1" noChangeAspect="1" noTextEdit="1"/>
          </p:cNvSpPr>
          <p:nvPr>
            <p:ph type="sldImg" idx="2"/>
          </p:nvPr>
        </p:nvSpPr>
        <p:spPr>
          <a:xfrm>
            <a:off x="3113088" y="509588"/>
            <a:ext cx="3678237" cy="2547937"/>
          </a:xfrm>
          <a:noFill/>
          <a:ln>
            <a:miter lim="800000"/>
          </a:ln>
        </p:spPr>
      </p:sp>
      <p:sp>
        <p:nvSpPr>
          <p:cNvPr id="1966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966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4A46BA6-5E0C-43F5-A053-C24459BDCCBA}" type="slidenum">
              <a:rPr lang="en-GB" altLang="nl-BE" sz="1300"/>
              <a:t>94</a:t>
            </a:fld>
            <a:endParaRPr lang="en-GB" altLang="nl-BE" sz="13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98658" name="Slide Image Placeholder 1"/>
          <p:cNvSpPr>
            <a:spLocks noGrp="1" noRot="1" noChangeAspect="1" noTextEdit="1"/>
          </p:cNvSpPr>
          <p:nvPr>
            <p:ph type="sldImg" idx="2"/>
          </p:nvPr>
        </p:nvSpPr>
        <p:spPr>
          <a:xfrm>
            <a:off x="3113088" y="509588"/>
            <a:ext cx="3678237" cy="2547937"/>
          </a:xfrm>
          <a:noFill/>
          <a:ln>
            <a:miter lim="800000"/>
          </a:ln>
        </p:spPr>
      </p:sp>
      <p:sp>
        <p:nvSpPr>
          <p:cNvPr id="1986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986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EB30E3C-0FDD-440F-9D8E-5CDC449A276D}" type="slidenum">
              <a:rPr lang="en-GB" altLang="nl-BE" sz="1300"/>
              <a:t>95</a:t>
            </a:fld>
            <a:endParaRPr lang="en-GB" altLang="nl-BE" sz="13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0706" name="Slide Image Placeholder 1"/>
          <p:cNvSpPr>
            <a:spLocks noGrp="1" noRot="1" noChangeAspect="1" noTextEdit="1"/>
          </p:cNvSpPr>
          <p:nvPr>
            <p:ph type="sldImg" idx="2"/>
          </p:nvPr>
        </p:nvSpPr>
        <p:spPr>
          <a:xfrm>
            <a:off x="3113088" y="509588"/>
            <a:ext cx="3678237" cy="2547937"/>
          </a:xfrm>
          <a:noFill/>
          <a:ln>
            <a:miter lim="800000"/>
          </a:ln>
        </p:spPr>
      </p:sp>
      <p:sp>
        <p:nvSpPr>
          <p:cNvPr id="2007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07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E98D29B-7AE7-4089-A289-8E7D54D34802}" type="slidenum">
              <a:rPr lang="en-GB" altLang="nl-BE" sz="1300"/>
              <a:t>96</a:t>
            </a:fld>
            <a:endParaRPr lang="en-GB" altLang="nl-BE"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2754" name="Slide Image Placeholder 1"/>
          <p:cNvSpPr>
            <a:spLocks noGrp="1" noRot="1" noChangeAspect="1" noTextEdit="1"/>
          </p:cNvSpPr>
          <p:nvPr>
            <p:ph type="sldImg" idx="2"/>
          </p:nvPr>
        </p:nvSpPr>
        <p:spPr>
          <a:xfrm>
            <a:off x="3113088" y="509588"/>
            <a:ext cx="3678237" cy="2547937"/>
          </a:xfrm>
          <a:noFill/>
          <a:ln>
            <a:miter lim="800000"/>
          </a:ln>
        </p:spPr>
      </p:sp>
      <p:sp>
        <p:nvSpPr>
          <p:cNvPr id="2027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27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90CBB92-3D91-4D8F-BF0F-6C9898FF84E9}" type="slidenum">
              <a:rPr lang="en-GB" altLang="nl-BE" sz="1300"/>
              <a:t>97</a:t>
            </a:fld>
            <a:endParaRPr lang="en-GB" altLang="nl-BE" sz="13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02" name="Slide Image Placeholder 1"/>
          <p:cNvSpPr>
            <a:spLocks noGrp="1" noRot="1" noChangeAspect="1" noTextEdit="1"/>
          </p:cNvSpPr>
          <p:nvPr>
            <p:ph type="sldImg" idx="2"/>
          </p:nvPr>
        </p:nvSpPr>
        <p:spPr>
          <a:xfrm>
            <a:off x="3113088" y="509588"/>
            <a:ext cx="3678237" cy="2547937"/>
          </a:xfrm>
          <a:noFill/>
          <a:ln>
            <a:miter lim="800000"/>
          </a:ln>
        </p:spPr>
      </p:sp>
      <p:sp>
        <p:nvSpPr>
          <p:cNvPr id="2048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11C0E68-1AB5-4A79-B336-72D11C847091}" type="slidenum">
              <a:rPr lang="en-GB" altLang="nl-BE" sz="1300"/>
              <a:t>98</a:t>
            </a:fld>
            <a:endParaRPr lang="en-GB" altLang="nl-BE" sz="13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6850" name="Slide Image Placeholder 1"/>
          <p:cNvSpPr>
            <a:spLocks noGrp="1" noRot="1" noChangeAspect="1" noTextEdit="1"/>
          </p:cNvSpPr>
          <p:nvPr>
            <p:ph type="sldImg" idx="2"/>
          </p:nvPr>
        </p:nvSpPr>
        <p:spPr>
          <a:xfrm>
            <a:off x="3113088" y="509588"/>
            <a:ext cx="3678237" cy="2547937"/>
          </a:xfrm>
          <a:noFill/>
          <a:ln>
            <a:miter lim="800000"/>
          </a:ln>
        </p:spPr>
      </p:sp>
      <p:sp>
        <p:nvSpPr>
          <p:cNvPr id="2068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68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E3BB6D3-7D47-4A2A-9237-88CF0CADA7FC}" type="slidenum">
              <a:rPr lang="en-GB" altLang="nl-BE" sz="1300"/>
              <a:t>99</a:t>
            </a:fld>
            <a:endParaRPr lang="en-GB" altLang="nl-BE" sz="1300"/>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7.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8.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09.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0.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1.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2.xml.rels>&#65279;<?xml version="1.0" encoding="utf-8" standalone="yes"?><Relationships xmlns="http://schemas.openxmlformats.org/package/2006/relationships"><Relationship Id="rId1" Type="http://schemas.openxmlformats.org/officeDocument/2006/relationships/slideMaster" Target="../slideMasters/slideMaster10.xml" /></Relationships>
</file>

<file path=ppt/slideLayouts/_rels/slideLayout11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4.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5.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6.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7.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8.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19.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20.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1.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2.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23.xml.rels>&#65279;<?xml version="1.0" encoding="utf-8" standalone="yes"?><Relationships xmlns="http://schemas.openxmlformats.org/package/2006/relationships"><Relationship Id="rId1" Type="http://schemas.openxmlformats.org/officeDocument/2006/relationships/slideMaster" Target="../slideMasters/slideMaster11.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oleObject" Target="../embeddings/oleObject2.bin" TargetMode="Internal" /><Relationship Id="rId2" Type="http://schemas.openxmlformats.org/officeDocument/2006/relationships/image" Target="../media/image1.emf" /><Relationship Id="rId3" Type="http://schemas.openxmlformats.org/officeDocument/2006/relationships/hyperlink" Target="http://www.db-book.com/" TargetMode="External" /><Relationship Id="rId4" Type="http://schemas.openxmlformats.org/officeDocument/2006/relationships/image" Target="../media/image2.jpeg" /><Relationship Id="rId5" Type="http://schemas.openxmlformats.org/officeDocument/2006/relationships/vmlDrawing" Target="../drawings/vmlDrawing1.vml" /><Relationship Id="rId6"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hyperlink" Target="http://www.db-book.com/" TargetMode="External" /><Relationship Id="rId2" Type="http://schemas.openxmlformats.org/officeDocument/2006/relationships/image" Target="../media/image3.jpeg" /><Relationship Id="rId3"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8.xml.rels>&#65279;<?xml version="1.0" encoding="utf-8" standalone="yes"?><Relationships xmlns="http://schemas.openxmlformats.org/package/2006/relationships"><Relationship Id="rId1" Type="http://schemas.openxmlformats.org/officeDocument/2006/relationships/hyperlink" Target="http://www.db-book.com/" TargetMode="External" /><Relationship Id="rId2" Type="http://schemas.openxmlformats.org/officeDocument/2006/relationships/image" Target="../media/image3.jpeg" /><Relationship Id="rId3"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CEA67899-3245-46D3-9903-F71AEC761531}"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129FB972-C3A1-4DD2-9A87-B9D59F28669E}"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54" name="Date Placeholder 3">
            <a:extLst>
              <a:ext uri="{FF2B5EF4-FFF2-40B4-BE49-F238E27FC236}">
                <a16:creationId xmlns:a16="http://schemas.microsoft.com/office/drawing/2014/main" id="{986943CD-F7FB-4E70-AAFD-E0E5E3AB35B8}"/>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2A3EA1D-B276-4A8D-9A02-B7566F3C0115}"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a:extLst>
              <a:ext uri="{FF2B5EF4-FFF2-40B4-BE49-F238E27FC236}">
                <a16:creationId xmlns:a16="http://schemas.microsoft.com/office/drawing/2014/main" id="{0FA84C36-D026-4C53-8A81-0C6592619306}"/>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a:extLst>
              <a:ext uri="{FF2B5EF4-FFF2-40B4-BE49-F238E27FC236}">
                <a16:creationId xmlns:a16="http://schemas.microsoft.com/office/drawing/2014/main" id="{98805FA9-CFC1-4888-A076-8A15D5B2BE8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86C46-0A7C-4165-8248-FDC8D2783F29}"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0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014B4A78-38F8-47C5-9730-EC9726C4420F}"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54" name="Date Placeholder 3">
            <a:extLst>
              <a:ext uri="{FF2B5EF4-FFF2-40B4-BE49-F238E27FC236}">
                <a16:creationId xmlns:a16="http://schemas.microsoft.com/office/drawing/2014/main" id="{986943CD-F7FB-4E70-AAFD-E0E5E3AB35B8}"/>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2A3EA1D-B276-4A8D-9A02-B7566F3C0115}"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a:extLst>
              <a:ext uri="{FF2B5EF4-FFF2-40B4-BE49-F238E27FC236}">
                <a16:creationId xmlns:a16="http://schemas.microsoft.com/office/drawing/2014/main" id="{0FA84C36-D026-4C53-8A81-0C6592619306}"/>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a:extLst>
              <a:ext uri="{FF2B5EF4-FFF2-40B4-BE49-F238E27FC236}">
                <a16:creationId xmlns:a16="http://schemas.microsoft.com/office/drawing/2014/main" id="{98805FA9-CFC1-4888-A076-8A15D5B2BE8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CA86C46-0A7C-4165-8248-FDC8D2783F29}"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1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16E1214C-ECAB-46E4-807D-7ACA8A886146}"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EEC69-42B0-420C-B647-EF83133BC73C}"/>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F873FBBB-7617-443F-9A96-8133067AA867}"/>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1334EA0D-E964-4270-95A9-04C080B8B214}"/>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BA07E698-5DC5-4642-B85E-4CF7C39A1019}"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11149E4B-855B-4F53-BE1B-ADEA56B0175A}"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7483FCFD-8EE9-4B61-911E-D34A56456EE0}"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6B1C0DE5-DEBC-4E44-87DD-BEFE27F4B620}"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FFACA06F-2F47-401E-804F-2B9A3251B1B3}"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15ABE8DC-A5F4-44B1-9E67-87B65B79E98E}"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A809D607-B418-4CBE-AB5A-5A1D82E6E45D}"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44FA0244-0535-46C6-B634-2E7C5579B513}"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FFB712B9-2226-4B1E-98D2-673562485EA7}"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94AFEEDF-ECC0-4A63-A51D-A389A965D265}"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p>
            <a:fld id="{18913138-D5B8-458B-94F4-1E18DA43E73B}"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A087024-C0CD-4E97-B550-1857CE7B8F9A}"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A56A8E9-2CD5-45BA-9A3F-66F58F1D010D}"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p:cNvSpPr>
            <a:spLocks noGrp="1"/>
          </p:cNvSpPr>
          <p:nvPr>
            <p:ph type="dt" sz="half" idx="2"/>
          </p:nvPr>
        </p:nvSpPr>
        <p:spPr/>
        <p:txBody>
          <a:bodyPr/>
          <a:lstStyle/>
          <a:p>
            <a:fld id="{C8F76A04-B96A-4E3D-9027-383C9033B61F}" type="datetimeFigureOut">
              <a:rPr lang="en-US" smtClean="0"/>
              <a:t>11/7/2009</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a:t>Click to edit Master title style</a:t>
            </a: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054" name="Date Placeholder 3">
            <a:extLst>
              <a:ext uri="{FF2B5EF4-FFF2-40B4-BE49-F238E27FC236}">
                <a16:creationId xmlns:a16="http://schemas.microsoft.com/office/drawing/2014/main" id="{0F4A017C-0644-43B3-8171-5030FFBCBF5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60925C6-80F4-400C-82C4-D95EC5FB7D45}"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a:extLst>
              <a:ext uri="{FF2B5EF4-FFF2-40B4-BE49-F238E27FC236}">
                <a16:creationId xmlns:a16="http://schemas.microsoft.com/office/drawing/2014/main" id="{37516D0C-B7BF-4C88-9F68-6D0FC3126CF2}"/>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a:extLst>
              <a:ext uri="{FF2B5EF4-FFF2-40B4-BE49-F238E27FC236}">
                <a16:creationId xmlns:a16="http://schemas.microsoft.com/office/drawing/2014/main" id="{56BF5910-2813-4D4D-B9E2-3E4043754C15}"/>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214616A-84F7-49E7-AFA5-2D191B6DDDFE}"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p>
            <a:fld id="{6F66DDAD-E19D-46E8-87D5-FD86E765D495}"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6FCA9B-B071-4BA7-8EE5-742BCCE154AB}"/>
              </a:ext>
            </a:extLst>
          </p:cNvPr>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a:extLst>
              <a:ext uri="{FF2B5EF4-FFF2-40B4-BE49-F238E27FC236}">
                <a16:creationId xmlns:a16="http://schemas.microsoft.com/office/drawing/2014/main" id="{A10D4658-1222-447A-BE5F-4FD8F8313043}"/>
              </a:ext>
            </a:extLst>
          </p:cNvPr>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a:extLst>
              <a:ext uri="{FF2B5EF4-FFF2-40B4-BE49-F238E27FC236}">
                <a16:creationId xmlns:a16="http://schemas.microsoft.com/office/drawing/2014/main" id="{85D4E7EB-5866-425D-B0AC-4E8AA1B569BC}"/>
              </a:ext>
            </a:extLst>
          </p:cNvPr>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cSld name="Title Slide">
    <p:bg>
      <p:bgPr>
        <a:solidFill>
          <a:schemeClr val="accent1"/>
        </a:solidFill>
      </p:bgPr>
    </p:bg>
    <p:spTree>
      <p:nvGrpSpPr>
        <p:cNvPr id="1" name=""/>
        <p:cNvGrpSpPr/>
        <p:nvPr/>
      </p:nvGrpSpPr>
      <p:grpSpPr/>
      <p:graphicFrame>
        <p:nvGraphicFramePr>
          <p:cNvPr id="2050" name="Rectangle 2"/>
          <p:cNvGraphicFramePr>
            <a:graphicFrameLocks noChangeAspect="1"/>
          </p:cNvGraphicFramePr>
          <p:nvPr/>
        </p:nvGraphicFramePr>
        <p:xfrm>
          <a:off x="1524000" y="1397000"/>
          <a:ext cx="6096000" cy="4064000"/>
        </p:xfrm>
        <a:graphic>
          <a:graphicData uri="http://schemas.openxmlformats.org/presentationml/2006/ole">
            <mc:AlternateContent>
              <mc:Choice xmlns:v="urn:schemas-microsoft-com:vml" Requires="v">
                <p:oleObj spid="_x0000_s1038" name="Clip" r:id="rId1" imgW="6096000" imgH="4064000" progId="MS_ClipArt_Gallery.2">
                  <p:embed/>
                </p:oleObj>
              </mc:Choice>
              <mc:Fallback>
                <p:oleObj name="Clip" r:id="rId1" imgW="6096000" imgH="4064000" progId="MS_ClipArt_Gallery.2">
                  <p:embed/>
                  <p:pic>
                    <p:nvPicPr>
                      <p:cNvPr id="0" name="OLE substitute image"/>
                      <p:cNvPicPr/>
                      <p:nvPr/>
                    </p:nvPicPr>
                    <p:blipFill>
                      <a:blip r:embed="rId2"/>
                      <a:stretch>
                        <a:fillRect/>
                      </a:stretch>
                    </p:blipFill>
                    <p:spPr>
                      <a:xfrm>
                        <a:off x="1524000" y="1397000"/>
                        <a:ext cx="6096000" cy="4064000"/>
                      </a:xfrm>
                      <a:prstGeom prst="rect">
                        <a:avLst/>
                      </a:prstGeom>
                      <a:noFill/>
                      <a:ln>
                        <a:noFill/>
                        <a:miter lim="800000"/>
                      </a:ln>
                      <a:effectLst/>
                    </p:spPr>
                  </p:pic>
                </p:oleObj>
              </mc:Fallback>
            </mc:AlternateContent>
          </a:graphicData>
        </a:graphic>
      </p:graphicFrame>
      <p:sp>
        <p:nvSpPr>
          <p:cNvPr id="2051" name="Text Box 7"/>
          <p:cNvSpPr txBox="1">
            <a:spLocks noChangeArrowheads="1"/>
          </p:cNvSpPr>
          <p:nvPr/>
        </p:nvSpPr>
        <p:spPr bwMode="auto">
          <a:xfrm>
            <a:off x="2674938" y="5726113"/>
            <a:ext cx="3694112" cy="793750"/>
          </a:xfrm>
          <a:prstGeom prst="rect">
            <a:avLst/>
          </a:prstGeom>
          <a:noFill/>
          <a:ln>
            <a:noFill/>
          </a:ln>
        </p:spPr>
        <p:txBody>
          <a:bodyPr wrap="none">
            <a:spAutoFit/>
          </a:bodyPr>
          <a:lstStyle>
            <a:defPPr>
              <a:defRPr lang="en-US"/>
            </a:defPPr>
            <a:lvl1pPr marL="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1pPr>
            <a:lvl2pPr marL="742950" indent="-28575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2pPr>
            <a:lvl3pPr marL="11430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3pPr>
            <a:lvl4pPr marL="16002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4pPr>
            <a:lvl5pPr marL="20574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en-US" sz="16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Database System Concepts, 6</a:t>
            </a:r>
            <a:r>
              <a:rPr kumimoji="0" lang="en-US" altLang="en-US" sz="1600" b="1" i="0" u="none" strike="noStrike" kern="1200" cap="none" spc="0" normalizeH="0" baseline="30000" noProof="0">
                <a:ln>
                  <a:noFill/>
                </a:ln>
                <a:solidFill>
                  <a:srgbClr val="CC3300"/>
                </a:solidFill>
                <a:effectLst/>
                <a:uLnTx/>
                <a:uFillTx/>
                <a:latin typeface="Helvetica" pitchFamily="34" charset="0"/>
                <a:ea typeface="ＭＳ Ｐゴシック" charset="-128"/>
                <a:cs typeface="+mn-cs"/>
              </a:rPr>
              <a:t>th</a:t>
            </a:r>
            <a:r>
              <a:rPr kumimoji="0" lang="en-US" altLang="en-US" sz="16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 Ed</a:t>
            </a:r>
            <a:r>
              <a:rPr kumimoji="0" lang="en-US" altLang="en-US" sz="1600" b="0"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a:t>
            </a:r>
          </a:p>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en-US" sz="12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©Silberschatz, Korth and Sudarshan</a:t>
            </a:r>
            <a:br>
              <a:rPr kumimoji="0" lang="en-US" altLang="en-US" sz="12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br>
            <a:r>
              <a:rPr kumimoji="0" lang="en-US" altLang="en-US" sz="12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See </a:t>
            </a:r>
            <a:r>
              <a:rPr kumimoji="0" lang="en-US" altLang="en-US" sz="1200" b="1" i="0" u="none" strike="noStrike" kern="1200" cap="none" spc="0" normalizeH="0" baseline="0" noProof="0">
                <a:ln>
                  <a:noFill/>
                </a:ln>
                <a:solidFill>
                  <a:srgbClr val="CC3300"/>
                </a:solidFill>
                <a:effectLst/>
                <a:uLnTx/>
                <a:uFillTx/>
                <a:latin typeface="Helvetica" pitchFamily="34" charset="0"/>
                <a:ea typeface="ＭＳ Ｐゴシック" charset="-128"/>
                <a:cs typeface="+mn-cs"/>
                <a:hlinkClick r:id="rId3"/>
              </a:rPr>
              <a:t>www.db-book.com</a:t>
            </a:r>
            <a:r>
              <a:rPr kumimoji="0" lang="en-US" altLang="en-US" sz="1200" b="1" i="0" u="none" strike="noStrike" kern="1200" cap="none" spc="0" normalizeH="0" baseline="0" noProof="0">
                <a:ln>
                  <a:noFill/>
                </a:ln>
                <a:solidFill>
                  <a:srgbClr val="CC3300"/>
                </a:solidFill>
                <a:effectLst/>
                <a:uLnTx/>
                <a:uFillTx/>
                <a:latin typeface="Helvetica" pitchFamily="34" charset="0"/>
                <a:ea typeface="ＭＳ Ｐゴシック" charset="-128"/>
                <a:cs typeface="+mn-cs"/>
              </a:rPr>
              <a:t> for conditions on re-use </a:t>
            </a:r>
          </a:p>
        </p:txBody>
      </p:sp>
      <p:pic>
        <p:nvPicPr>
          <p:cNvPr id="2052" name="Picture 8" descr="Cover-6Ed"/>
          <p:cNvPicPr>
            <a:picLocks noChangeAspect="1"/>
          </p:cNvPicPr>
          <p:nvPr/>
        </p:nvPicPr>
        <p:blipFill>
          <a:blip r:embed="rId4"/>
          <a:stretch>
            <a:fillRect/>
          </a:stretch>
        </p:blipFill>
        <p:spPr>
          <a:xfrm>
            <a:off x="0" y="0"/>
            <a:ext cx="1392238" cy="1700213"/>
          </a:xfrm>
          <a:prstGeom prst="rect">
            <a:avLst/>
          </a:prstGeom>
          <a:noFill/>
          <a:ln>
            <a:noFill/>
            <a:miter lim="800000"/>
          </a:ln>
        </p:spPr>
      </p:pic>
      <p:sp>
        <p:nvSpPr>
          <p:cNvPr id="3102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3102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2055" name="Rectangle 4"/>
          <p:cNvSpPr>
            <a:spLocks noGrp="1" noChangeArrowheads="1"/>
          </p:cNvSpPr>
          <p:nvPr>
            <p:ph type="ftr" sz="quarter" idx="10"/>
          </p:nvPr>
        </p:nvSpPr>
        <p:spPr bwMode="auto">
          <a:xfrm>
            <a:off x="2862263" y="5780088"/>
            <a:ext cx="3448050" cy="457200"/>
          </a:xfrm>
          <a:prstGeom prst="rect">
            <a:avLst/>
          </a:prstGeom>
          <a:ln>
            <a:miter lim="800000"/>
          </a:ln>
        </p:spPr>
        <p:txBody>
          <a:bodyPr vert="horz" wrap="square" lIns="91440" tIns="45720" rIns="91440" bIns="45720" numCol="1" anchor="t" anchorCtr="0" compatLnSpc="1">
            <a:prstTxWarp prst="textNoShape">
              <a:avLst/>
            </a:prstTxWarp>
          </a:bodyPr>
          <a:lstStyle>
            <a:defPPr>
              <a:defRPr lang="en-US"/>
            </a:defPPr>
            <a:lvl1pPr marL="0" indent="0" algn="ctr" defTabSz="914400" rtl="0" eaLnBrk="0" fontAlgn="base" latinLnBrk="0" hangingPunct="0">
              <a:lnSpc>
                <a:spcPct val="100000"/>
              </a:lnSpc>
              <a:spcBef>
                <a:spcPct val="50000"/>
              </a:spcBef>
              <a:spcAft>
                <a:spcPct val="0"/>
              </a:spcAft>
              <a:buClrTx/>
              <a:buSzTx/>
              <a:buFontTx/>
              <a:buNone/>
              <a:defRPr kumimoji="0" sz="1600" b="0" i="0" u="none" kern="1200" baseline="0">
                <a:solidFill>
                  <a:srgbClr val="578963"/>
                </a:solidFill>
                <a:latin typeface="Times New Roman"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endParaRPr kumimoji="0" lang="en-US" sz="1600" b="0" i="0" u="none" strike="noStrike" kern="1200" cap="none" spc="0" normalizeH="0" baseline="0" noProof="0">
              <a:ln>
                <a:noFill/>
              </a:ln>
              <a:solidFill>
                <a:srgbClr val="578963"/>
              </a:solidFill>
              <a:effectLst/>
              <a:uLnTx/>
              <a:uFillTx/>
              <a:latin typeface="Times New Roman" charset="0"/>
              <a:ea typeface="+mn-ea"/>
              <a:cs typeface="+mn-cs"/>
            </a:endParaRPr>
          </a:p>
        </p:txBody>
      </p:sp>
      <p:sp>
        <p:nvSpPr>
          <p:cNvPr id="2056" name="Rectangle 5"/>
          <p:cNvSpPr>
            <a:spLocks noGrp="1" noChangeArrowheads="1"/>
          </p:cNvSpPr>
          <p:nvPr>
            <p:ph type="sldNum" sz="quarter" idx="11"/>
          </p:nvPr>
        </p:nvSpPr>
        <p:spPr bwMode="auto">
          <a:xfrm>
            <a:off x="6596063" y="6218238"/>
            <a:ext cx="1905000" cy="457200"/>
          </a:xfrm>
          <a:prstGeom prst="rect">
            <a:avLst/>
          </a:prstGeom>
          <a:ln>
            <a:miter lim="800000"/>
          </a:ln>
        </p:spPr>
        <p:txBody>
          <a:bodyPr numCol="1" compatLnSpc="1">
            <a:prstTxWarp prst="textNoShape">
              <a:avLst/>
            </a:prstTxWarp>
            <a:noAutofit/>
          </a:bodyPr>
          <a:lstStyle>
            <a:defPPr>
              <a:defRPr lang="en-US"/>
            </a:defPPr>
            <a:lvl1pPr marL="0" indent="0" algn="l" defTabSz="914400" rtl="0" eaLnBrk="0" fontAlgn="base" hangingPunct="0">
              <a:lnSpc>
                <a:spcPct val="100000"/>
              </a:lnSpc>
              <a:spcBef>
                <a:spcPct val="0"/>
              </a:spcBef>
              <a:spcAft>
                <a:spcPct val="0"/>
              </a:spcAft>
              <a:buClrTx/>
              <a:buSzTx/>
              <a:buFontTx/>
              <a:buNone/>
              <a:defRPr kumimoji="0" lang="en-US" altLang="en-US" sz="1600" b="0" i="0" u="none" baseline="0">
                <a:solidFill>
                  <a:srgbClr val="578963"/>
                </a:solidFill>
                <a:latin typeface="Helvetica"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BF966481-2F0B-497E-A0DF-930761D783FE}" type="slidenum">
              <a:rPr lang="en-US" altLang="en-US" sz="1400">
                <a:solidFill>
                  <a:srgbClr val="578963"/>
                </a:solidFill>
                <a:latin typeface="Times New Roman" pitchFamily="18" charset="0"/>
              </a:rPr>
              <a:t>*</a:t>
            </a:fld>
            <a:endParaRPr lang="en-US" altLang="en-US" sz="1400">
              <a:solidFill>
                <a:srgbClr val="578963"/>
              </a:solidFill>
              <a:latin typeface="Times New Roman" pitchFamily="18" charset="0"/>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p>
            <a:fld id="{513A99D5-8CB1-4820-9B8E-3D85C70B46B8}" type="datetimeFigureOut">
              <a:rPr lang="en-US" smtClean="0"/>
              <a:t>11/7/2009</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35000"/>
              </a:spcBef>
              <a:spcAft>
                <a:spcPct val="0"/>
              </a:spcAft>
              <a:buClr>
                <a:schemeClr val="tx2"/>
              </a:buClr>
              <a:buSzPct val="90000"/>
              <a:buFont typeface="Monotype Sorts" charset="2"/>
              <a:buNone/>
              <a:defRPr/>
            </a:pPr>
            <a:endParaRPr kumimoji="1" lang="en-US" sz="3200" b="0" i="0" u="none" strike="noStrike" kern="0" cap="none" spc="0" normalizeH="0" baseline="0" noProof="0">
              <a:ln>
                <a:noFill/>
              </a:ln>
              <a:solidFill>
                <a:schemeClr val="tx1"/>
              </a:solidFill>
              <a:effectLst/>
              <a:uLnTx/>
              <a:uFillTx/>
              <a:latin typeface="+mn-lt"/>
              <a:ea typeface="ＭＳ Ｐゴシック" charset="-128"/>
              <a:cs typeface="+mn-cs"/>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hangingPunct="0">
              <a:lnSpc>
                <a:spcPct val="100000"/>
              </a:lnSpc>
              <a:spcBef>
                <a:spcPct val="50000"/>
              </a:spcBef>
              <a:spcAft>
                <a:spcPct val="0"/>
              </a:spcAft>
              <a:buClrTx/>
              <a:buSzTx/>
              <a:buFontTx/>
              <a:buNone/>
              <a:defRPr kumimoji="0" lang="en-US" altLang="en-US" sz="1400" b="0" i="0" u="none" baseline="0">
                <a:solidFill>
                  <a:schemeClr val="bg2"/>
                </a:solidFill>
                <a:latin typeface="Times New Roman" pitchFamily="18"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600" b="0" i="0" u="none" baseline="0">
                <a:solidFill>
                  <a:schemeClr val="tx1"/>
                </a:solidFill>
                <a:effectLst/>
                <a:latin typeface="Helvetica" pitchFamily="34" charset="0"/>
                <a:ea typeface="ＭＳ Ｐゴシック" pitchFamily="34" charset="-128"/>
              </a:defRPr>
            </a:lvl5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Slide">
    <p:spTree>
      <p:nvGrpSpPr>
        <p:cNvPr id="1" name=""/>
        <p:cNvGrpSpPr/>
        <p:nvPr/>
      </p:nvGrpSpPr>
      <p:grpSpPr>
        <a:xfrm>
          <a:off x="0" y="0"/>
          <a: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b="1">
                <a:solidFill>
                  <a:srgbClr val="002060"/>
                </a:solidFill>
              </a:rPr>
              <a:t>Database System Concepts, 7</a:t>
            </a:r>
            <a:r>
              <a:rPr lang="en-US" altLang="en-US" b="1" baseline="30000">
                <a:solidFill>
                  <a:srgbClr val="002060"/>
                </a:solidFill>
              </a:rPr>
              <a:t>th</a:t>
            </a:r>
            <a:r>
              <a:rPr lang="en-US" altLang="en-US" b="1">
                <a:solidFill>
                  <a:srgbClr val="002060"/>
                </a:solidFill>
              </a:rPr>
              <a:t> Ed</a:t>
            </a:r>
            <a:r>
              <a:rPr lang="en-US" altLang="en-US">
                <a:solidFill>
                  <a:srgbClr val="002060"/>
                </a:solidFill>
              </a:rPr>
              <a:t>.</a:t>
            </a:r>
          </a:p>
          <a:p>
            <a:pPr algn="ctr">
              <a:spcBef>
                <a:spcPct val="50000"/>
              </a:spcBef>
              <a:defRPr/>
            </a:pPr>
            <a:r>
              <a:rPr lang="en-US" altLang="en-US" sz="1200" b="1">
                <a:solidFill>
                  <a:srgbClr val="002060"/>
                </a:solidFill>
              </a:rPr>
              <a:t>©Silberschatz, Korth and Sudarshan</a:t>
            </a:r>
            <a:br>
              <a:rPr lang="en-US" altLang="en-US" sz="1200" b="1">
                <a:solidFill>
                  <a:srgbClr val="002060"/>
                </a:solidFill>
              </a:rPr>
            </a:br>
            <a:r>
              <a:rPr lang="en-US" altLang="en-US" sz="1200" b="1">
                <a:solidFill>
                  <a:srgbClr val="002060"/>
                </a:solidFill>
              </a:rPr>
              <a:t>See </a:t>
            </a:r>
            <a:r>
              <a:rPr lang="en-US" altLang="en-US" sz="1200" b="1">
                <a:solidFill>
                  <a:srgbClr val="002060"/>
                </a:solidFill>
                <a:hlinkClick r:id="rId1"/>
              </a:rPr>
              <a:t>www.db-book.com</a:t>
            </a:r>
            <a:r>
              <a:rPr lang="en-US" altLang="en-US" sz="1200" b="1">
                <a:solidFill>
                  <a:srgbClr val="002060"/>
                </a:solidFill>
              </a:rPr>
              <a:t> for conditions on re-use </a:t>
            </a:r>
          </a:p>
        </p:txBody>
      </p:sp>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6218238"/>
            <a:ext cx="1905000" cy="4572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2"/>
          <a:stretch>
            <a:fillRect/>
          </a:stretch>
        </p:blipFill>
        <p:spPr bwMode="auto">
          <a:xfrm>
            <a:off x="8313" y="1"/>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078143"/>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9262" y="1067662"/>
            <a:ext cx="7885475" cy="5263469"/>
          </a:xfrm>
        </p:spPr>
        <p:txBody>
          <a:bodyPr/>
          <a:lstStyle>
            <a:lvl1pPr marL="342900" indent="-342900">
              <a:buSzPct val="110000"/>
              <a:buFont typeface="Wingdings" panose="05000000000000000000" pitchFamily="2" charset="2"/>
              <a:buChar char="§"/>
              <a:defRPr/>
            </a:lvl1pPr>
            <a:lvl2pPr marL="742950" indent="-285750">
              <a:buSzPct val="110000"/>
              <a:buFont typeface="Arial" pitchFamily="34" charset="0"/>
              <a:buChar char="•"/>
              <a:defRPr/>
            </a:lvl2pPr>
            <a:lvl3pPr marL="1085850" indent="-228600">
              <a:buSzTx/>
              <a:buFont typeface="Wingdings" panose="05000000000000000000" pitchFamily="2" charset="2"/>
              <a:buChar char="§"/>
              <a:defRPr/>
            </a:lvl3pPr>
            <a:lvl4pPr marL="1428750" indent="-228600">
              <a:buFont typeface="Arial" pitchFamily="34" charset="0"/>
              <a:buChar char="•"/>
              <a:defRPr/>
            </a:lvl4pPr>
            <a:lvl5pPr marL="1771650" indent="-228600">
              <a:buSzTx/>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918980358"/>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925501574"/>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3417603005"/>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815A9BC1-967C-445A-87D4-0352CB930A18}" type="datetimeFigureOut">
              <a:rPr lang="en-US" smtClean="0"/>
              <a:t>11/7/2009</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4264659010"/>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403589171"/>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742412751"/>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4285740714"/>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1687230736"/>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4179495351"/>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342041812"/>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and Content over Text">
    <p:spTree>
      <p:nvGrpSpPr>
        <p:cNvPr id="1" name=""/>
        <p:cNvGrpSpPr/>
        <p:nvPr/>
      </p:nvGrpSpPr>
      <p:grpSpPr>
        <a:xfrm>
          <a:off x="0" y="0"/>
          <a: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Content Placeholder 2"/>
          <p:cNvSpPr>
            <a:spLocks noGrp="1"/>
          </p:cNvSpPr>
          <p:nvPr>
            <p:ph sz="half" idx="1"/>
          </p:nvPr>
        </p:nvSpPr>
        <p:spPr>
          <a:xfrm>
            <a:off x="814388" y="1093788"/>
            <a:ext cx="7661275" cy="237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8" y="3621088"/>
            <a:ext cx="7661275" cy="237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3756574549"/>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userDrawn="1">
  <p:cSld name="Title Slide">
    <p:spTree>
      <p:nvGrpSpPr>
        <p:cNvPr id="1" name=""/>
        <p:cNvGrpSpPr/>
        <p:nvPr/>
      </p:nvGrpSpPr>
      <p:grpSpPr>
        <a:xfrm>
          <a:off x="0" y="0"/>
          <a:ext cx="0" cy="0"/>
        </a:xfrm>
      </p:grpSpPr>
      <p:sp>
        <p:nvSpPr>
          <p:cNvPr id="5" name="Text Box 7">
            <a:extLst>
              <a:ext uri="{FF2B5EF4-FFF2-40B4-BE49-F238E27FC236}">
                <a16:creationId xmlns:a16="http://schemas.microsoft.com/office/drawing/2014/main" id="{89A5D0ED-8039-462C-9918-44EC24382C70}"/>
              </a:ext>
            </a:extLst>
          </p:cNvPr>
          <p:cNvSpPr txBox="1">
            <a:spLocks noChangeArrowheads="1"/>
          </p:cNvSpPr>
          <p:nvPr/>
        </p:nvSpPr>
        <p:spPr bwMode="auto">
          <a:xfrm>
            <a:off x="2674938" y="5726113"/>
            <a:ext cx="3694112" cy="793750"/>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b="1">
                <a:solidFill>
                  <a:srgbClr val="002060"/>
                </a:solidFill>
              </a:rPr>
              <a:t>Database System Concepts, 7</a:t>
            </a:r>
            <a:r>
              <a:rPr lang="en-US" altLang="en-US" b="1" baseline="30000">
                <a:solidFill>
                  <a:srgbClr val="002060"/>
                </a:solidFill>
              </a:rPr>
              <a:t>th</a:t>
            </a:r>
            <a:r>
              <a:rPr lang="en-US" altLang="en-US" b="1">
                <a:solidFill>
                  <a:srgbClr val="002060"/>
                </a:solidFill>
              </a:rPr>
              <a:t> Ed</a:t>
            </a:r>
            <a:r>
              <a:rPr lang="en-US" altLang="en-US">
                <a:solidFill>
                  <a:srgbClr val="002060"/>
                </a:solidFill>
              </a:rPr>
              <a:t>.</a:t>
            </a:r>
          </a:p>
          <a:p>
            <a:pPr algn="ctr">
              <a:spcBef>
                <a:spcPct val="50000"/>
              </a:spcBef>
              <a:defRPr/>
            </a:pPr>
            <a:r>
              <a:rPr lang="en-US" altLang="en-US" sz="1200" b="1">
                <a:solidFill>
                  <a:srgbClr val="002060"/>
                </a:solidFill>
              </a:rPr>
              <a:t>©Silberschatz, Korth and Sudarshan</a:t>
            </a:r>
            <a:br>
              <a:rPr lang="en-US" altLang="en-US" sz="1200" b="1">
                <a:solidFill>
                  <a:srgbClr val="002060"/>
                </a:solidFill>
              </a:rPr>
            </a:br>
            <a:r>
              <a:rPr lang="en-US" altLang="en-US" sz="1200" b="1">
                <a:solidFill>
                  <a:srgbClr val="002060"/>
                </a:solidFill>
              </a:rPr>
              <a:t>See </a:t>
            </a:r>
            <a:r>
              <a:rPr lang="en-US" altLang="en-US" sz="1200" b="1">
                <a:solidFill>
                  <a:srgbClr val="002060"/>
                </a:solidFill>
                <a:hlinkClick r:id="rId1"/>
              </a:rPr>
              <a:t>www.db-book.com</a:t>
            </a:r>
            <a:r>
              <a:rPr lang="en-US" altLang="en-US" sz="1200" b="1">
                <a:solidFill>
                  <a:srgbClr val="002060"/>
                </a:solidFill>
              </a:rPr>
              <a:t> for conditions on re-use </a:t>
            </a:r>
          </a:p>
        </p:txBody>
      </p:sp>
      <p:sp>
        <p:nvSpPr>
          <p:cNvPr id="1544194" name="Rectangle 2"/>
          <p:cNvSpPr>
            <a:spLocks noGrp="1" noChangeArrowheads="1"/>
          </p:cNvSpPr>
          <p:nvPr>
            <p:ph type="ctrTitle"/>
          </p:nvPr>
        </p:nvSpPr>
        <p:spPr>
          <a:xfrm>
            <a:off x="685800" y="2286000"/>
            <a:ext cx="7772400" cy="1143000"/>
          </a:xfrm>
        </p:spPr>
        <p:txBody>
          <a:bodyPr/>
          <a:lstStyle>
            <a:lvl1pPr>
              <a:defRPr>
                <a:solidFill>
                  <a:srgbClr val="002060"/>
                </a:solidFill>
              </a:defRPr>
            </a:lvl1pPr>
          </a:lstStyle>
          <a:p>
            <a:r>
              <a:rPr lang="en-US"/>
              <a:t>Click to edit Master title style</a:t>
            </a:r>
          </a:p>
        </p:txBody>
      </p:sp>
      <p:sp>
        <p:nvSpPr>
          <p:cNvPr id="8" name="Rectangle 5">
            <a:extLst>
              <a:ext uri="{FF2B5EF4-FFF2-40B4-BE49-F238E27FC236}">
                <a16:creationId xmlns:a16="http://schemas.microsoft.com/office/drawing/2014/main" id="{E6632BBE-1115-4220-824C-3B5594CF6ACA}"/>
              </a:ext>
            </a:extLst>
          </p:cNvPr>
          <p:cNvSpPr>
            <a:spLocks noGrp="1" noChangeArrowheads="1"/>
          </p:cNvSpPr>
          <p:nvPr>
            <p:ph type="sldNum" sz="quarter" idx="11"/>
          </p:nvPr>
        </p:nvSpPr>
        <p:spPr>
          <a:xfrm>
            <a:off x="6596063" y="6218238"/>
            <a:ext cx="1905000" cy="457200"/>
          </a:xfrm>
        </p:spPr>
        <p:txBody>
          <a:bodyPr/>
          <a:lstStyle>
            <a:lvl1pPr>
              <a:defRPr>
                <a:solidFill>
                  <a:srgbClr val="578963"/>
                </a:solidFill>
              </a:defRPr>
            </a:lvl1pPr>
          </a:lstStyle>
          <a:p>
            <a:pPr>
              <a:defRPr/>
            </a:pPr>
            <a:fld id="{C8A780A1-76A4-49C6-9392-A7424AEF5A9C}"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2"/>
          <a:stretch>
            <a:fillRect/>
          </a:stretch>
        </p:blipFill>
        <p:spPr bwMode="auto">
          <a:xfrm>
            <a:off x="8313" y="1"/>
            <a:ext cx="1331269"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0078143"/>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9262" y="1067662"/>
            <a:ext cx="7885475" cy="5263469"/>
          </a:xfrm>
        </p:spPr>
        <p:txBody>
          <a:bodyPr/>
          <a:lstStyle>
            <a:lvl1pPr marL="342900" indent="-342900">
              <a:buSzPct val="110000"/>
              <a:buFont typeface="Wingdings" panose="05000000000000000000" pitchFamily="2" charset="2"/>
              <a:buChar char="§"/>
              <a:defRPr/>
            </a:lvl1pPr>
            <a:lvl2pPr marL="742950" indent="-285750">
              <a:buSzPct val="110000"/>
              <a:buFont typeface="Arial" pitchFamily="34" charset="0"/>
              <a:buChar char="•"/>
              <a:defRPr/>
            </a:lvl2pPr>
            <a:lvl3pPr marL="1085850" indent="-228600">
              <a:buSzTx/>
              <a:buFont typeface="Wingdings" panose="05000000000000000000" pitchFamily="2" charset="2"/>
              <a:buChar char="§"/>
              <a:defRPr/>
            </a:lvl3pPr>
            <a:lvl4pPr marL="1428750" indent="-228600">
              <a:buFont typeface="Arial" pitchFamily="34" charset="0"/>
              <a:buChar char="•"/>
              <a:defRPr/>
            </a:lvl4pPr>
            <a:lvl5pPr marL="1771650" indent="-228600">
              <a:buSzTx/>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6E46D9D1-3A0B-4830-9771-FFCB254C68FD}"/>
              </a:ext>
            </a:extLst>
          </p:cNvPr>
          <p:cNvSpPr>
            <a:spLocks noGrp="1" noChangeArrowheads="1"/>
          </p:cNvSpPr>
          <p:nvPr>
            <p:ph type="sldNum" sz="quarter" idx="10"/>
          </p:nvPr>
        </p:nvSpPr>
        <p:spPr/>
        <p:txBody>
          <a:bodyPr/>
          <a:lstStyle>
            <a:lvl1pPr>
              <a:defRPr/>
            </a:lvl1pPr>
          </a:lstStyle>
          <a:p>
            <a:pPr>
              <a:defRPr/>
            </a:pPr>
            <a:fld id="{426D0A47-6CB3-4B55-A2F3-FFAD4B8D19F9}" type="slidenum">
              <a:rPr lang="en-US" altLang="en-US"/>
              <a:pPr>
                <a:defRPr/>
              </a:pPr>
              <a:t>‹#›</a:t>
            </a:fld>
            <a:endParaRPr lang="en-US" altLang="en-US"/>
          </a:p>
        </p:txBody>
      </p:sp>
    </p:spTree>
    <p:extLst>
      <p:ext uri="{BB962C8B-B14F-4D97-AF65-F5344CB8AC3E}">
        <p14:creationId xmlns:p14="http://schemas.microsoft.com/office/powerpoint/2010/main" val="2918980358"/>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p>
            <a:fld id="{C458DC52-729F-4339-AE31-383CA93C046C}" type="datetimeFigureOut">
              <a:rPr lang="en-US" smtClean="0"/>
              <a:t>11/7/2009</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a:extLst>
              <a:ext uri="{FF2B5EF4-FFF2-40B4-BE49-F238E27FC236}">
                <a16:creationId xmlns:a16="http://schemas.microsoft.com/office/drawing/2014/main" id="{19740F89-6A40-434A-B633-C16AB606E222}"/>
              </a:ext>
            </a:extLst>
          </p:cNvPr>
          <p:cNvSpPr>
            <a:spLocks noGrp="1" noChangeArrowheads="1"/>
          </p:cNvSpPr>
          <p:nvPr>
            <p:ph type="sldNum" sz="quarter" idx="10"/>
          </p:nvPr>
        </p:nvSpPr>
        <p:spPr/>
        <p:txBody>
          <a:bodyPr/>
          <a:lstStyle>
            <a:lvl1pPr>
              <a:defRPr/>
            </a:lvl1pPr>
          </a:lstStyle>
          <a:p>
            <a:pPr>
              <a:defRPr/>
            </a:pPr>
            <a:fld id="{18696338-A5C8-4BE9-90AA-26742F29AB62}" type="slidenum">
              <a:rPr lang="en-US" altLang="en-US"/>
              <a:pPr>
                <a:defRPr/>
              </a:pPr>
              <a:t>‹#›</a:t>
            </a:fld>
            <a:endParaRPr lang="en-US" altLang="en-US"/>
          </a:p>
        </p:txBody>
      </p:sp>
    </p:spTree>
    <p:extLst>
      <p:ext uri="{BB962C8B-B14F-4D97-AF65-F5344CB8AC3E}">
        <p14:creationId xmlns:p14="http://schemas.microsoft.com/office/powerpoint/2010/main" val="925501574"/>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1093788"/>
            <a:ext cx="3754437"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1093788"/>
            <a:ext cx="3754438" cy="4903787"/>
          </a:xfrm>
        </p:spPr>
        <p:txBody>
          <a:bodyPr/>
          <a:lstStyle>
            <a:lvl1pPr>
              <a:defRPr sz="1700"/>
            </a:lvl1pPr>
            <a:lvl2pPr>
              <a:defRPr sz="17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1C5EB6FE-917B-4F3A-9B86-96E6B879D162}"/>
              </a:ext>
            </a:extLst>
          </p:cNvPr>
          <p:cNvSpPr>
            <a:spLocks noGrp="1" noChangeArrowheads="1"/>
          </p:cNvSpPr>
          <p:nvPr>
            <p:ph type="sldNum" sz="quarter" idx="10"/>
          </p:nvPr>
        </p:nvSpPr>
        <p:spPr/>
        <p:txBody>
          <a:bodyPr/>
          <a:lstStyle>
            <a:lvl1pPr>
              <a:defRPr/>
            </a:lvl1pPr>
          </a:lstStyle>
          <a:p>
            <a:pPr>
              <a:defRPr/>
            </a:pPr>
            <a:fld id="{B7132A46-16AA-4A4D-B778-6DEAB1732FD9}" type="slidenum">
              <a:rPr lang="en-US" altLang="en-US"/>
              <a:pPr>
                <a:defRPr/>
              </a:pPr>
              <a:t>‹#›</a:t>
            </a:fld>
            <a:endParaRPr lang="en-US" altLang="en-US"/>
          </a:p>
        </p:txBody>
      </p:sp>
    </p:spTree>
    <p:extLst>
      <p:ext uri="{BB962C8B-B14F-4D97-AF65-F5344CB8AC3E}">
        <p14:creationId xmlns:p14="http://schemas.microsoft.com/office/powerpoint/2010/main" val="3417603005"/>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700"/>
            </a:lvl1pPr>
            <a:lvl2pPr>
              <a:defRPr sz="1700"/>
            </a:lvl2pPr>
            <a:lvl3pPr>
              <a:defRPr sz="1700"/>
            </a:lvl3pPr>
            <a:lvl4pPr>
              <a:defRPr sz="1700"/>
            </a:lvl4pPr>
            <a:lvl5pPr>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8214F52-F5E6-44C7-822C-993C316B6534}"/>
              </a:ext>
            </a:extLst>
          </p:cNvPr>
          <p:cNvSpPr>
            <a:spLocks noGrp="1" noChangeArrowheads="1"/>
          </p:cNvSpPr>
          <p:nvPr>
            <p:ph type="sldNum" sz="quarter" idx="10"/>
          </p:nvPr>
        </p:nvSpPr>
        <p:spPr/>
        <p:txBody>
          <a:bodyPr/>
          <a:lstStyle>
            <a:lvl1pPr>
              <a:defRPr/>
            </a:lvl1pPr>
          </a:lstStyle>
          <a:p>
            <a:pPr>
              <a:defRPr/>
            </a:pPr>
            <a:fld id="{92CB1451-3DBA-4F47-AF18-2B3B790297BA}" type="slidenum">
              <a:rPr lang="en-US" altLang="en-US"/>
              <a:pPr>
                <a:defRPr/>
              </a:pPr>
              <a:t>‹#›</a:t>
            </a:fld>
            <a:endParaRPr lang="en-US" altLang="en-US"/>
          </a:p>
        </p:txBody>
      </p:sp>
    </p:spTree>
    <p:extLst>
      <p:ext uri="{BB962C8B-B14F-4D97-AF65-F5344CB8AC3E}">
        <p14:creationId xmlns:p14="http://schemas.microsoft.com/office/powerpoint/2010/main" val="4264659010"/>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D9296ADE-28BF-4F61-80BD-82007B190324}"/>
              </a:ext>
            </a:extLst>
          </p:cNvPr>
          <p:cNvSpPr>
            <a:spLocks noGrp="1" noChangeArrowheads="1"/>
          </p:cNvSpPr>
          <p:nvPr>
            <p:ph type="sldNum" sz="quarter" idx="10"/>
          </p:nvPr>
        </p:nvSpPr>
        <p:spPr/>
        <p:txBody>
          <a:bodyPr/>
          <a:lstStyle>
            <a:lvl1pPr>
              <a:defRPr/>
            </a:lvl1pPr>
          </a:lstStyle>
          <a:p>
            <a:pPr>
              <a:defRPr/>
            </a:pPr>
            <a:fld id="{A9C74CC4-4EC6-4A9E-8278-BF4C2829BC46}" type="slidenum">
              <a:rPr lang="en-US" altLang="en-US"/>
              <a:pPr>
                <a:defRPr/>
              </a:pPr>
              <a:t>‹#›</a:t>
            </a:fld>
            <a:endParaRPr lang="en-US" altLang="en-US"/>
          </a:p>
        </p:txBody>
      </p:sp>
    </p:spTree>
    <p:extLst>
      <p:ext uri="{BB962C8B-B14F-4D97-AF65-F5344CB8AC3E}">
        <p14:creationId xmlns:p14="http://schemas.microsoft.com/office/powerpoint/2010/main" val="1403589171"/>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Rectangle 3">
            <a:extLst>
              <a:ext uri="{FF2B5EF4-FFF2-40B4-BE49-F238E27FC236}">
                <a16:creationId xmlns:a16="http://schemas.microsoft.com/office/drawing/2014/main" id="{4FA04AE8-455A-4676-B112-CF373CC2B8D7}"/>
              </a:ext>
            </a:extLst>
          </p:cNvPr>
          <p:cNvSpPr>
            <a:spLocks noGrp="1" noChangeArrowheads="1"/>
          </p:cNvSpPr>
          <p:nvPr>
            <p:ph type="sldNum" sz="quarter" idx="10"/>
          </p:nvPr>
        </p:nvSpPr>
        <p:spPr/>
        <p:txBody>
          <a:bodyPr/>
          <a:lstStyle>
            <a:lvl1pPr>
              <a:defRPr/>
            </a:lvl1pPr>
          </a:lstStyle>
          <a:p>
            <a:pPr>
              <a:defRPr/>
            </a:pPr>
            <a:fld id="{67688B30-A0A7-464E-87E9-AC20B5CBEB10}" type="slidenum">
              <a:rPr lang="en-US" altLang="en-US"/>
              <a:pPr>
                <a:defRPr/>
              </a:pPr>
              <a:t>‹#›</a:t>
            </a:fld>
            <a:endParaRPr lang="en-US" altLang="en-US"/>
          </a:p>
        </p:txBody>
      </p:sp>
    </p:spTree>
    <p:extLst>
      <p:ext uri="{BB962C8B-B14F-4D97-AF65-F5344CB8AC3E}">
        <p14:creationId xmlns:p14="http://schemas.microsoft.com/office/powerpoint/2010/main" val="742412751"/>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1700"/>
            </a:lvl1pPr>
            <a:lvl2pPr>
              <a:defRPr sz="1700"/>
            </a:lvl2pPr>
            <a:lvl3pPr>
              <a:defRPr sz="1700"/>
            </a:lvl3pPr>
            <a:lvl4pPr>
              <a:defRPr sz="1700"/>
            </a:lvl4pPr>
            <a:lvl5pPr>
              <a:defRPr sz="17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CDB9B5C1-D15B-4CB1-B2CD-9214149684CE}"/>
              </a:ext>
            </a:extLst>
          </p:cNvPr>
          <p:cNvSpPr>
            <a:spLocks noGrp="1" noChangeArrowheads="1"/>
          </p:cNvSpPr>
          <p:nvPr>
            <p:ph type="sldNum" sz="quarter" idx="10"/>
          </p:nvPr>
        </p:nvSpPr>
        <p:spPr/>
        <p:txBody>
          <a:bodyPr/>
          <a:lstStyle>
            <a:lvl1pPr>
              <a:defRPr/>
            </a:lvl1pPr>
          </a:lstStyle>
          <a:p>
            <a:pPr>
              <a:defRPr/>
            </a:pPr>
            <a:fld id="{90A1685C-BC0B-4770-911B-2B32F0172F5F}" type="slidenum">
              <a:rPr lang="en-US" altLang="en-US"/>
              <a:pPr>
                <a:defRPr/>
              </a:pPr>
              <a:t>‹#›</a:t>
            </a:fld>
            <a:endParaRPr lang="en-US" altLang="en-US"/>
          </a:p>
        </p:txBody>
      </p:sp>
    </p:spTree>
    <p:extLst>
      <p:ext uri="{BB962C8B-B14F-4D97-AF65-F5344CB8AC3E}">
        <p14:creationId xmlns:p14="http://schemas.microsoft.com/office/powerpoint/2010/main" val="4285740714"/>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a:extLst>
              <a:ext uri="{FF2B5EF4-FFF2-40B4-BE49-F238E27FC236}">
                <a16:creationId xmlns:a16="http://schemas.microsoft.com/office/drawing/2014/main" id="{CD6D2DB4-B98B-4F92-B13C-EE5489A63B45}"/>
              </a:ext>
            </a:extLst>
          </p:cNvPr>
          <p:cNvSpPr>
            <a:spLocks noGrp="1" noChangeArrowheads="1"/>
          </p:cNvSpPr>
          <p:nvPr>
            <p:ph type="sldNum" sz="quarter" idx="10"/>
          </p:nvPr>
        </p:nvSpPr>
        <p:spPr/>
        <p:txBody>
          <a:bodyPr/>
          <a:lstStyle>
            <a:lvl1pPr>
              <a:defRPr/>
            </a:lvl1pPr>
          </a:lstStyle>
          <a:p>
            <a:pPr>
              <a:defRPr/>
            </a:pPr>
            <a:fld id="{E6F05C00-BA5B-4ACD-A27C-AD7DDA5DAA16}" type="slidenum">
              <a:rPr lang="en-US" altLang="en-US"/>
              <a:pPr>
                <a:defRPr/>
              </a:pPr>
              <a:t>‹#›</a:t>
            </a:fld>
            <a:endParaRPr lang="en-US" altLang="en-US"/>
          </a:p>
        </p:txBody>
      </p:sp>
    </p:spTree>
    <p:extLst>
      <p:ext uri="{BB962C8B-B14F-4D97-AF65-F5344CB8AC3E}">
        <p14:creationId xmlns:p14="http://schemas.microsoft.com/office/powerpoint/2010/main" val="1687230736"/>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ADD4DA61-87AB-460D-AEB0-FE8D3EDB7D31}"/>
              </a:ext>
            </a:extLst>
          </p:cNvPr>
          <p:cNvSpPr>
            <a:spLocks noGrp="1" noChangeArrowheads="1"/>
          </p:cNvSpPr>
          <p:nvPr>
            <p:ph type="sldNum" sz="quarter" idx="10"/>
          </p:nvPr>
        </p:nvSpPr>
        <p:spPr/>
        <p:txBody>
          <a:bodyPr/>
          <a:lstStyle>
            <a:lvl1pPr>
              <a:defRPr/>
            </a:lvl1pPr>
          </a:lstStyle>
          <a:p>
            <a:pPr>
              <a:defRPr/>
            </a:pPr>
            <a:fld id="{3306AAA1-2333-44AA-91AA-24B6645ECE2A}" type="slidenum">
              <a:rPr lang="en-US" altLang="en-US"/>
              <a:pPr>
                <a:defRPr/>
              </a:pPr>
              <a:t>‹#›</a:t>
            </a:fld>
            <a:endParaRPr lang="en-US" altLang="en-US"/>
          </a:p>
        </p:txBody>
      </p:sp>
    </p:spTree>
    <p:extLst>
      <p:ext uri="{BB962C8B-B14F-4D97-AF65-F5344CB8AC3E}">
        <p14:creationId xmlns:p14="http://schemas.microsoft.com/office/powerpoint/2010/main" val="4179495351"/>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6826250" y="117475"/>
            <a:ext cx="20193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1989C673-AB40-4D1B-8EBB-D31889AC11C8}"/>
              </a:ext>
            </a:extLst>
          </p:cNvPr>
          <p:cNvSpPr>
            <a:spLocks noGrp="1" noChangeArrowheads="1"/>
          </p:cNvSpPr>
          <p:nvPr>
            <p:ph type="sldNum" sz="quarter" idx="10"/>
          </p:nvPr>
        </p:nvSpPr>
        <p:spPr/>
        <p:txBody>
          <a:bodyPr/>
          <a:lstStyle>
            <a:lvl1pPr>
              <a:defRPr/>
            </a:lvl1pPr>
          </a:lstStyle>
          <a:p>
            <a:pPr>
              <a:defRPr/>
            </a:pPr>
            <a:fld id="{54E0AFAD-5202-4DC8-910E-5324B558AB5B}" type="slidenum">
              <a:rPr lang="en-US" altLang="en-US"/>
              <a:pPr>
                <a:defRPr/>
              </a:pPr>
              <a:t>‹#›</a:t>
            </a:fld>
            <a:endParaRPr lang="en-US" altLang="en-US"/>
          </a:p>
        </p:txBody>
      </p:sp>
    </p:spTree>
    <p:extLst>
      <p:ext uri="{BB962C8B-B14F-4D97-AF65-F5344CB8AC3E}">
        <p14:creationId xmlns:p14="http://schemas.microsoft.com/office/powerpoint/2010/main" val="2342041812"/>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OverTx" preserve="1">
  <p:cSld name="Title and Content over Text">
    <p:spTree>
      <p:nvGrpSpPr>
        <p:cNvPr id="1" name=""/>
        <p:cNvGrpSpPr/>
        <p:nvPr/>
      </p:nvGrpSpPr>
      <p:grpSpPr>
        <a:xfrm>
          <a:off x="0" y="0"/>
          <a:ext cx="0" cy="0"/>
        </a:xfrm>
      </p:grpSpPr>
      <p:sp>
        <p:nvSpPr>
          <p:cNvPr id="2" name="Title 1"/>
          <p:cNvSpPr>
            <a:spLocks noGrp="1"/>
          </p:cNvSpPr>
          <p:nvPr>
            <p:ph type="title"/>
          </p:nvPr>
        </p:nvSpPr>
        <p:spPr>
          <a:xfrm>
            <a:off x="768350" y="117475"/>
            <a:ext cx="8077200" cy="609600"/>
          </a:xfrm>
        </p:spPr>
        <p:txBody>
          <a:bodyPr/>
          <a:lstStyle/>
          <a:p>
            <a:r>
              <a:rPr lang="en-US"/>
              <a:t>Click to edit Master title style</a:t>
            </a:r>
          </a:p>
        </p:txBody>
      </p:sp>
      <p:sp>
        <p:nvSpPr>
          <p:cNvPr id="3" name="Content Placeholder 2"/>
          <p:cNvSpPr>
            <a:spLocks noGrp="1"/>
          </p:cNvSpPr>
          <p:nvPr>
            <p:ph sz="half" idx="1"/>
          </p:nvPr>
        </p:nvSpPr>
        <p:spPr>
          <a:xfrm>
            <a:off x="814388" y="1093788"/>
            <a:ext cx="7661275" cy="237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8" y="3621088"/>
            <a:ext cx="7661275" cy="237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p:txBody>
          <a:bodyPr/>
          <a:lstStyle>
            <a:lvl1pPr>
              <a:defRPr/>
            </a:lvl1pPr>
          </a:lstStyle>
          <a:p>
            <a:pPr>
              <a:defRPr/>
            </a:pPr>
            <a:fld id="{27154210-18DD-438C-A438-474022748B37}" type="slidenum">
              <a:rPr lang="en-US" altLang="en-US"/>
              <a:pPr>
                <a:defRPr/>
              </a:pPr>
              <a:t>‹#›</a:t>
            </a:fld>
            <a:endParaRPr lang="en-US" altLang="en-US"/>
          </a:p>
        </p:txBody>
      </p:sp>
    </p:spTree>
    <p:extLst>
      <p:ext uri="{BB962C8B-B14F-4D97-AF65-F5344CB8AC3E}">
        <p14:creationId xmlns:p14="http://schemas.microsoft.com/office/powerpoint/2010/main" val="3756574549"/>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66BE35B9-2C10-42DB-A285-0D0866D41046}"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53920E-2719-4FEA-A732-EAC41F6EBB8C}"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8D7634A-7974-484E-80B3-0C9DEB52D421}"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p:cNvSpPr>
            <a:spLocks noGrp="1"/>
          </p:cNvSpPr>
          <p:nvPr>
            <p:ph type="dt" sz="half" idx="3"/>
          </p:nvPr>
        </p:nvSpPr>
        <p:spPr/>
        <p:txBody>
          <a:bodyPr/>
          <a:lstStyle/>
          <a:p>
            <a:fld id="{0057B7CC-3111-41F0-82EA-654A03B37C8E}" type="datetimeFigureOut">
              <a:rPr lang="en-US" smtClean="0"/>
              <a:t>11/7/2009</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353920E-2719-4FEA-A732-EAC41F6EBB8C}"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8D7634A-7974-484E-80B3-0C9DEB52D421}"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10.xml.rels>&#65279;<?xml version="1.0" encoding="utf-8" standalone="yes"?><Relationships xmlns="http://schemas.openxmlformats.org/package/2006/relationships"><Relationship Id="rId1" Type="http://schemas.openxmlformats.org/officeDocument/2006/relationships/slideLayout" Target="../slideLayouts/slideLayout102.xml" /><Relationship Id="rId10" Type="http://schemas.openxmlformats.org/officeDocument/2006/relationships/slideLayout" Target="../slideLayouts/slideLayout111.xml" /><Relationship Id="rId11" Type="http://schemas.openxmlformats.org/officeDocument/2006/relationships/slideLayout" Target="../slideLayouts/slideLayout112.xml" /><Relationship Id="rId12" Type="http://schemas.openxmlformats.org/officeDocument/2006/relationships/theme" Target="../theme/theme10.xml" /><Relationship Id="rId2" Type="http://schemas.openxmlformats.org/officeDocument/2006/relationships/slideLayout" Target="../slideLayouts/slideLayout103.xml" /><Relationship Id="rId3" Type="http://schemas.openxmlformats.org/officeDocument/2006/relationships/slideLayout" Target="../slideLayouts/slideLayout104.xml" /><Relationship Id="rId4" Type="http://schemas.openxmlformats.org/officeDocument/2006/relationships/slideLayout" Target="../slideLayouts/slideLayout105.xml" /><Relationship Id="rId5" Type="http://schemas.openxmlformats.org/officeDocument/2006/relationships/slideLayout" Target="../slideLayouts/slideLayout106.xml" /><Relationship Id="rId6" Type="http://schemas.openxmlformats.org/officeDocument/2006/relationships/slideLayout" Target="../slideLayouts/slideLayout107.xml" /><Relationship Id="rId7" Type="http://schemas.openxmlformats.org/officeDocument/2006/relationships/slideLayout" Target="../slideLayouts/slideLayout108.xml" /><Relationship Id="rId8" Type="http://schemas.openxmlformats.org/officeDocument/2006/relationships/slideLayout" Target="../slideLayouts/slideLayout109.xml" /><Relationship Id="rId9" Type="http://schemas.openxmlformats.org/officeDocument/2006/relationships/slideLayout" Target="../slideLayouts/slideLayout110.xml" /></Relationships>
</file>

<file path=ppt/slideMasters/_rels/slideMaster11.xml.rels>&#65279;<?xml version="1.0" encoding="utf-8" standalone="yes"?><Relationships xmlns="http://schemas.openxmlformats.org/package/2006/relationships"><Relationship Id="rId1" Type="http://schemas.openxmlformats.org/officeDocument/2006/relationships/slideLayout" Target="../slideLayouts/slideLayout113.xml" /><Relationship Id="rId10" Type="http://schemas.openxmlformats.org/officeDocument/2006/relationships/slideLayout" Target="../slideLayouts/slideLayout122.xml" /><Relationship Id="rId11" Type="http://schemas.openxmlformats.org/officeDocument/2006/relationships/slideLayout" Target="../slideLayouts/slideLayout123.xml" /><Relationship Id="rId12" Type="http://schemas.openxmlformats.org/officeDocument/2006/relationships/theme" Target="../theme/theme11.xml" /><Relationship Id="rId2" Type="http://schemas.openxmlformats.org/officeDocument/2006/relationships/slideLayout" Target="../slideLayouts/slideLayout114.xml" /><Relationship Id="rId3" Type="http://schemas.openxmlformats.org/officeDocument/2006/relationships/slideLayout" Target="../slideLayouts/slideLayout115.xml" /><Relationship Id="rId4" Type="http://schemas.openxmlformats.org/officeDocument/2006/relationships/slideLayout" Target="../slideLayouts/slideLayout116.xml" /><Relationship Id="rId5" Type="http://schemas.openxmlformats.org/officeDocument/2006/relationships/slideLayout" Target="../slideLayouts/slideLayout117.xml" /><Relationship Id="rId6" Type="http://schemas.openxmlformats.org/officeDocument/2006/relationships/slideLayout" Target="../slideLayouts/slideLayout118.xml" /><Relationship Id="rId7" Type="http://schemas.openxmlformats.org/officeDocument/2006/relationships/slideLayout" Target="../slideLayouts/slideLayout119.xml" /><Relationship Id="rId8" Type="http://schemas.openxmlformats.org/officeDocument/2006/relationships/slideLayout" Target="../slideLayouts/slideLayout120.xml" /><Relationship Id="rId9" Type="http://schemas.openxmlformats.org/officeDocument/2006/relationships/slideLayout" Target="../slideLayouts/slideLayout121.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image" Target="../media/image2.jpeg" /><Relationship Id="rId13"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slideLayout" Target="../slideLayouts/slideLayout67.xml" /><Relationship Id="rId13" Type="http://schemas.openxmlformats.org/officeDocument/2006/relationships/image" Target="../media/image3.jpeg" /><Relationship Id="rId14"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8.xml" /><Relationship Id="rId10" Type="http://schemas.openxmlformats.org/officeDocument/2006/relationships/slideLayout" Target="../slideLayouts/slideLayout77.xml" /><Relationship Id="rId11" Type="http://schemas.openxmlformats.org/officeDocument/2006/relationships/slideLayout" Target="../slideLayouts/slideLayout78.xml" /><Relationship Id="rId12" Type="http://schemas.openxmlformats.org/officeDocument/2006/relationships/slideLayout" Target="../slideLayouts/slideLayout79.xml" /><Relationship Id="rId13" Type="http://schemas.openxmlformats.org/officeDocument/2006/relationships/image" Target="../media/image3.jpeg" /><Relationship Id="rId14" Type="http://schemas.openxmlformats.org/officeDocument/2006/relationships/theme" Target="../theme/theme7.xml" /><Relationship Id="rId2" Type="http://schemas.openxmlformats.org/officeDocument/2006/relationships/slideLayout" Target="../slideLayouts/slideLayout69.xml" /><Relationship Id="rId3" Type="http://schemas.openxmlformats.org/officeDocument/2006/relationships/slideLayout" Target="../slideLayouts/slideLayout70.xml" /><Relationship Id="rId4" Type="http://schemas.openxmlformats.org/officeDocument/2006/relationships/slideLayout" Target="../slideLayouts/slideLayout71.xml" /><Relationship Id="rId5" Type="http://schemas.openxmlformats.org/officeDocument/2006/relationships/slideLayout" Target="../slideLayouts/slideLayout72.xml" /><Relationship Id="rId6" Type="http://schemas.openxmlformats.org/officeDocument/2006/relationships/slideLayout" Target="../slideLayouts/slideLayout73.xml" /><Relationship Id="rId7" Type="http://schemas.openxmlformats.org/officeDocument/2006/relationships/slideLayout" Target="../slideLayouts/slideLayout74.xml" /><Relationship Id="rId8" Type="http://schemas.openxmlformats.org/officeDocument/2006/relationships/slideLayout" Target="../slideLayouts/slideLayout75.xml" /><Relationship Id="rId9" Type="http://schemas.openxmlformats.org/officeDocument/2006/relationships/slideLayout" Target="../slideLayouts/slideLayout76.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80.xml" /><Relationship Id="rId10" Type="http://schemas.openxmlformats.org/officeDocument/2006/relationships/slideLayout" Target="../slideLayouts/slideLayout89.xml" /><Relationship Id="rId11" Type="http://schemas.openxmlformats.org/officeDocument/2006/relationships/slideLayout" Target="../slideLayouts/slideLayout90.xml" /><Relationship Id="rId12" Type="http://schemas.openxmlformats.org/officeDocument/2006/relationships/theme" Target="../theme/theme8.xml" /><Relationship Id="rId2" Type="http://schemas.openxmlformats.org/officeDocument/2006/relationships/slideLayout" Target="../slideLayouts/slideLayout81.xml" /><Relationship Id="rId3" Type="http://schemas.openxmlformats.org/officeDocument/2006/relationships/slideLayout" Target="../slideLayouts/slideLayout82.xml" /><Relationship Id="rId4" Type="http://schemas.openxmlformats.org/officeDocument/2006/relationships/slideLayout" Target="../slideLayouts/slideLayout83.xml" /><Relationship Id="rId5" Type="http://schemas.openxmlformats.org/officeDocument/2006/relationships/slideLayout" Target="../slideLayouts/slideLayout84.xml" /><Relationship Id="rId6" Type="http://schemas.openxmlformats.org/officeDocument/2006/relationships/slideLayout" Target="../slideLayouts/slideLayout85.xml" /><Relationship Id="rId7" Type="http://schemas.openxmlformats.org/officeDocument/2006/relationships/slideLayout" Target="../slideLayouts/slideLayout86.xml" /><Relationship Id="rId8" Type="http://schemas.openxmlformats.org/officeDocument/2006/relationships/slideLayout" Target="../slideLayouts/slideLayout87.xml" /><Relationship Id="rId9" Type="http://schemas.openxmlformats.org/officeDocument/2006/relationships/slideLayout" Target="../slideLayouts/slideLayout88.xml" /></Relationships>
</file>

<file path=ppt/slideMasters/_rels/slideMaster9.xml.rels>&#65279;<?xml version="1.0" encoding="utf-8" standalone="yes"?><Relationships xmlns="http://schemas.openxmlformats.org/package/2006/relationships"><Relationship Id="rId1" Type="http://schemas.openxmlformats.org/officeDocument/2006/relationships/slideLayout" Target="../slideLayouts/slideLayout91.xml" /><Relationship Id="rId10" Type="http://schemas.openxmlformats.org/officeDocument/2006/relationships/slideLayout" Target="../slideLayouts/slideLayout100.xml" /><Relationship Id="rId11" Type="http://schemas.openxmlformats.org/officeDocument/2006/relationships/slideLayout" Target="../slideLayouts/slideLayout101.xml" /><Relationship Id="rId12" Type="http://schemas.openxmlformats.org/officeDocument/2006/relationships/theme" Target="../theme/theme9.xml" /><Relationship Id="rId2" Type="http://schemas.openxmlformats.org/officeDocument/2006/relationships/slideLayout" Target="../slideLayouts/slideLayout92.xml" /><Relationship Id="rId3" Type="http://schemas.openxmlformats.org/officeDocument/2006/relationships/slideLayout" Target="../slideLayouts/slideLayout93.xml" /><Relationship Id="rId4" Type="http://schemas.openxmlformats.org/officeDocument/2006/relationships/slideLayout" Target="../slideLayouts/slideLayout94.xml" /><Relationship Id="rId5" Type="http://schemas.openxmlformats.org/officeDocument/2006/relationships/slideLayout" Target="../slideLayouts/slideLayout95.xml" /><Relationship Id="rId6" Type="http://schemas.openxmlformats.org/officeDocument/2006/relationships/slideLayout" Target="../slideLayouts/slideLayout96.xml" /><Relationship Id="rId7" Type="http://schemas.openxmlformats.org/officeDocument/2006/relationships/slideLayout" Target="../slideLayouts/slideLayout97.xml" /><Relationship Id="rId8" Type="http://schemas.openxmlformats.org/officeDocument/2006/relationships/slideLayout" Target="../slideLayouts/slideLayout98.xml" /><Relationship Id="rId9" Type="http://schemas.openxmlformats.org/officeDocument/2006/relationships/slideLayout" Target="../slideLayouts/slideLayout99.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a:extLst>
              <a:ext uri="{FF2B5EF4-FFF2-40B4-BE49-F238E27FC236}">
                <a16:creationId xmlns:a16="http://schemas.microsoft.com/office/drawing/2014/main" id="{E50EEC69-42B0-420C-B647-EF83133BC73C}"/>
              </a:ext>
            </a:extLst>
          </p:cNvPr>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a:extLst>
              <a:ext uri="{FF2B5EF4-FFF2-40B4-BE49-F238E27FC236}">
                <a16:creationId xmlns:a16="http://schemas.microsoft.com/office/drawing/2014/main" id="{F873FBBB-7617-443F-9A96-8133067AA867}"/>
              </a:ext>
            </a:extLst>
          </p:cNvPr>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a:extLst>
              <a:ext uri="{FF2B5EF4-FFF2-40B4-BE49-F238E27FC236}">
                <a16:creationId xmlns:a16="http://schemas.microsoft.com/office/drawing/2014/main" id="{1334EA0D-E964-4270-95A9-04C080B8B214}"/>
              </a:ext>
            </a:extLst>
          </p:cNvPr>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149" r:id="rId1"/>
    <p:sldLayoutId id="2147486150" r:id="rId2"/>
    <p:sldLayoutId id="2147486151" r:id="rId3"/>
    <p:sldLayoutId id="2147486152" r:id="rId4"/>
    <p:sldLayoutId id="2147486153" r:id="rId5"/>
    <p:sldLayoutId id="2147486154" r:id="rId6"/>
    <p:sldLayoutId id="2147486155" r:id="rId7"/>
    <p:sldLayoutId id="2147486156" r:id="rId8"/>
    <p:sldLayoutId id="2147486157" r:id="rId9"/>
    <p:sldLayoutId id="2147486158" r:id="rId10"/>
    <p:sldLayoutId id="2147486159"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a:extLst>
              <a:ext uri="{FF2B5EF4-FFF2-40B4-BE49-F238E27FC236}">
                <a16:creationId xmlns:a16="http://schemas.microsoft.com/office/drawing/2014/main" id="{E50EEC69-42B0-420C-B647-EF83133BC73C}"/>
              </a:ext>
            </a:extLst>
          </p:cNvPr>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a:extLst>
              <a:ext uri="{FF2B5EF4-FFF2-40B4-BE49-F238E27FC236}">
                <a16:creationId xmlns:a16="http://schemas.microsoft.com/office/drawing/2014/main" id="{F873FBBB-7617-443F-9A96-8133067AA867}"/>
              </a:ext>
            </a:extLst>
          </p:cNvPr>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a:extLst>
              <a:ext uri="{FF2B5EF4-FFF2-40B4-BE49-F238E27FC236}">
                <a16:creationId xmlns:a16="http://schemas.microsoft.com/office/drawing/2014/main" id="{1334EA0D-E964-4270-95A9-04C080B8B214}"/>
              </a:ext>
            </a:extLst>
          </p:cNvPr>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717D74E0-3E2C-47B7-A970-569A11A77B9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161" r:id="rId1"/>
    <p:sldLayoutId id="2147486162" r:id="rId2"/>
    <p:sldLayoutId id="2147486163" r:id="rId3"/>
    <p:sldLayoutId id="2147486164" r:id="rId4"/>
    <p:sldLayoutId id="2147486165" r:id="rId5"/>
    <p:sldLayoutId id="2147486166" r:id="rId6"/>
    <p:sldLayoutId id="2147486167" r:id="rId7"/>
    <p:sldLayoutId id="2147486168" r:id="rId8"/>
    <p:sldLayoutId id="2147486169" r:id="rId9"/>
    <p:sldLayoutId id="2147486170" r:id="rId10"/>
    <p:sldLayoutId id="2147486171"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FD0B7A-F5DD-4F40-B4CB-3B2C354B893A}" type="datetimeFigureOut">
              <a:rPr lang="en-US" smtClean="0"/>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latinLnBrk="0" hangingPunct="1">
              <a:lnSpc>
                <a:spcPct val="100000"/>
              </a:lnSpc>
              <a:spcBef>
                <a:spcPct val="0"/>
              </a:spcBef>
              <a:spcAft>
                <a:spcPct val="0"/>
              </a:spcAft>
              <a:buClrTx/>
              <a:buSzTx/>
              <a:buFontTx/>
              <a:buNone/>
              <a:defRPr kumimoji="0" sz="1200" b="0" i="0" u="none" kern="1200" baseline="0">
                <a:solidFill>
                  <a:schemeClr val="tx1">
                    <a:tint val="75000"/>
                  </a:schemeClr>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latinLnBrk="0" hangingPunct="1">
              <a:lnSpc>
                <a:spcPct val="100000"/>
              </a:lnSpc>
              <a:spcBef>
                <a:spcPct val="0"/>
              </a:spcBef>
              <a:spcAft>
                <a:spcPct val="0"/>
              </a:spcAft>
              <a:buClrTx/>
              <a:buSzTx/>
              <a:buFontTx/>
              <a:buNone/>
              <a:defRPr kumimoji="0" sz="1200" b="0" i="0" u="none" kern="1200" baseline="0">
                <a:solidFill>
                  <a:schemeClr val="tx1">
                    <a:tint val="75000"/>
                  </a:schemeClr>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latinLnBrk="0" hangingPunct="1">
              <a:lnSpc>
                <a:spcPct val="100000"/>
              </a:lnSpc>
              <a:spcBef>
                <a:spcPct val="0"/>
              </a:spcBef>
              <a:spcAft>
                <a:spcPct val="0"/>
              </a:spcAft>
              <a:buClrTx/>
              <a:buSzTx/>
              <a:buFontTx/>
              <a:buNone/>
              <a:defRPr kumimoji="0" sz="1200" b="0" i="0" u="none" kern="1200" baseline="0">
                <a:solidFill>
                  <a:srgbClr val="898989"/>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A3AAF48A-2D3C-49BD-BB19-A929170FCAC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3672" r:id="rId1"/>
    <p:sldLayoutId id="2147486040" r:id="rId2"/>
    <p:sldLayoutId id="2147486041" r:id="rId3"/>
    <p:sldLayoutId id="2147486042" r:id="rId4"/>
    <p:sldLayoutId id="2147486043" r:id="rId5"/>
    <p:sldLayoutId id="2147486044" r:id="rId6"/>
    <p:sldLayoutId id="2147486045" r:id="rId7"/>
    <p:sldLayoutId id="2147486046" r:id="rId8"/>
    <p:sldLayoutId id="2147486047" r:id="rId9"/>
    <p:sldLayoutId id="2147486048" r:id="rId10"/>
    <p:sldLayoutId id="2147486049"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a:extLst>
              <a:ext uri="{FF2B5EF4-FFF2-40B4-BE49-F238E27FC236}">
                <a16:creationId xmlns:a16="http://schemas.microsoft.com/office/drawing/2014/main" id="{5D6FCA9B-B071-4BA7-8EE5-742BCCE154AB}"/>
              </a:ext>
            </a:extLst>
          </p:cNvPr>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latinLnBrk="0" hangingPunct="1">
              <a:lnSpc>
                <a:spcPct val="100000"/>
              </a:lnSpc>
              <a:spcBef>
                <a:spcPct val="0"/>
              </a:spcBef>
              <a:spcAft>
                <a:spcPct val="0"/>
              </a:spcAft>
              <a:buClrTx/>
              <a:buSzTx/>
              <a:buFontTx/>
              <a:buNone/>
              <a:defRPr kumimoji="0" sz="1200" b="0" i="0" u="none" kern="1200" baseline="0">
                <a:solidFill>
                  <a:schemeClr val="tx1">
                    <a:tint val="75000"/>
                  </a:schemeClr>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a:extLst>
              <a:ext uri="{FF2B5EF4-FFF2-40B4-BE49-F238E27FC236}">
                <a16:creationId xmlns:a16="http://schemas.microsoft.com/office/drawing/2014/main" id="{A10D4658-1222-447A-BE5F-4FD8F8313043}"/>
              </a:ext>
            </a:extLst>
          </p:cNvPr>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latinLnBrk="0" hangingPunct="1">
              <a:lnSpc>
                <a:spcPct val="100000"/>
              </a:lnSpc>
              <a:spcBef>
                <a:spcPct val="0"/>
              </a:spcBef>
              <a:spcAft>
                <a:spcPct val="0"/>
              </a:spcAft>
              <a:buClrTx/>
              <a:buSzTx/>
              <a:buFontTx/>
              <a:buNone/>
              <a:defRPr kumimoji="0" sz="1200" b="0" i="0" u="none" kern="1200" baseline="0">
                <a:solidFill>
                  <a:schemeClr val="tx1">
                    <a:tint val="75000"/>
                  </a:schemeClr>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a:extLst>
              <a:ext uri="{FF2B5EF4-FFF2-40B4-BE49-F238E27FC236}">
                <a16:creationId xmlns:a16="http://schemas.microsoft.com/office/drawing/2014/main" id="{85D4E7EB-5866-425D-B0AC-4E8AA1B569BC}"/>
              </a:ext>
            </a:extLst>
          </p:cNvPr>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latinLnBrk="0" hangingPunct="1">
              <a:lnSpc>
                <a:spcPct val="100000"/>
              </a:lnSpc>
              <a:spcBef>
                <a:spcPct val="0"/>
              </a:spcBef>
              <a:spcAft>
                <a:spcPct val="0"/>
              </a:spcAft>
              <a:buClrTx/>
              <a:buSzTx/>
              <a:buFontTx/>
              <a:buNone/>
              <a:defRPr kumimoji="0" sz="1200" b="0" i="0" u="none" kern="1200" baseline="0">
                <a:solidFill>
                  <a:srgbClr val="898989"/>
                </a:solidFill>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343B0D18-B71E-4943-ABC8-913EA07A2CB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051" r:id="rId1"/>
    <p:sldLayoutId id="2147486064" r:id="rId2"/>
    <p:sldLayoutId id="2147486065" r:id="rId3"/>
    <p:sldLayoutId id="2147486066" r:id="rId4"/>
    <p:sldLayoutId id="2147486067" r:id="rId5"/>
    <p:sldLayoutId id="2147486068" r:id="rId6"/>
    <p:sldLayoutId id="2147486069" r:id="rId7"/>
    <p:sldLayoutId id="2147486070" r:id="rId8"/>
    <p:sldLayoutId id="2147486071" r:id="rId9"/>
    <p:sldLayoutId id="2147486072" r:id="rId10"/>
    <p:sldLayoutId id="2147486073"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accent1"/>
        </a:solidFill>
      </p:bgPr>
    </p:bg>
    <p:spTree>
      <p:nvGrpSpPr>
        <p:cNvPr id="1" name=""/>
        <p:cNvGrpSpPr/>
        <p:nvPr/>
      </p:nvGrpSpPr>
      <p:grpSpPr/>
      <p:sp>
        <p:nvSpPr>
          <p:cNvPr id="1026" name="Rectangle 2"/>
          <p:cNvSpPr>
            <a:spLocks noGrp="1"/>
          </p:cNvSpPr>
          <p:nvPr>
            <p:ph type="body" idx="1"/>
          </p:nvPr>
        </p:nvSpPr>
        <p:spPr>
          <a:xfrm>
            <a:off x="814388" y="1093788"/>
            <a:ext cx="7661275" cy="4903787"/>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t>Click to edit Master text styles</a:t>
            </a:r>
          </a:p>
          <a:p>
            <a:pPr lvl="1"/>
            <a:r>
              <a:t>Second level</a:t>
            </a:r>
          </a:p>
          <a:p>
            <a:pPr lvl="2"/>
            <a:r>
              <a:t>Third level</a:t>
            </a:r>
          </a:p>
          <a:p>
            <a:pPr lvl="3"/>
            <a:r>
              <a:t>Fourth level</a:t>
            </a:r>
          </a:p>
          <a:p>
            <a:pPr lvl="4"/>
            <a:r>
              <a:t>Fifth level</a:t>
            </a:r>
          </a:p>
        </p:txBody>
      </p:sp>
      <p:sp>
        <p:nvSpPr>
          <p:cNvPr id="1027" name="Rectangle 3"/>
          <p:cNvSpPr>
            <a:spLocks noGrp="1" noChangeArrowheads="1"/>
          </p:cNvSpPr>
          <p:nvPr>
            <p:ph type="sldNum" sz="quarter" idx="4"/>
          </p:nvPr>
        </p:nvSpPr>
        <p:spPr bwMode="auto">
          <a:xfrm>
            <a:off x="6553200" y="6400800"/>
            <a:ext cx="1905000" cy="457200"/>
          </a:xfrm>
          <a:prstGeom prst="rect">
            <a:avLst/>
          </a:prstGeom>
          <a:noFill/>
          <a:ln w="9525">
            <a:noFill/>
            <a:miter lim="800000"/>
          </a:ln>
        </p:spPr>
        <p:txBody>
          <a:bodyPr numCol="1" compatLnSpc="1">
            <a:prstTxWarp prst="textNoShape">
              <a:avLst/>
            </a:prstTxWarp>
            <a:noAutofit/>
          </a:bodyPr>
          <a:lstStyle>
            <a:defPPr>
              <a:defRPr lang="en-US"/>
            </a:defPPr>
            <a:lvl1pPr marL="0" indent="0" algn="r" defTabSz="914400" rtl="0" eaLnBrk="0" fontAlgn="base" latinLnBrk="0" hangingPunct="0">
              <a:lnSpc>
                <a:spcPct val="100000"/>
              </a:lnSpc>
              <a:spcBef>
                <a:spcPct val="50000"/>
              </a:spcBef>
              <a:spcAft>
                <a:spcPct val="0"/>
              </a:spcAft>
              <a:buClrTx/>
              <a:buSzTx/>
              <a:buFontTx/>
              <a:buNone/>
              <a:defRPr kumimoji="0" lang="en-US" altLang="en-US" sz="1400" b="0" i="0" u="none" kern="1200" baseline="0">
                <a:solidFill>
                  <a:schemeClr val="bg2"/>
                </a:solidFill>
                <a:latin typeface="Times New Roman" pitchFamily="18" charset="0"/>
                <a:ea typeface="ＭＳ Ｐゴシック" pitchFamily="34" charset="-128"/>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effectLst/>
                <a:latin typeface="Helvetica" pitchFamily="34" charset="0"/>
                <a:ea typeface="ＭＳ Ｐゴシック" pitchFamily="34" charset="-128"/>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effectLst/>
                <a:latin typeface="Helvetica" pitchFamily="34" charset="0"/>
                <a:ea typeface="ＭＳ Ｐゴシック" pitchFamily="34" charset="-128"/>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effectLst/>
                <a:latin typeface="Helvetica" pitchFamily="34" charset="0"/>
                <a:ea typeface="ＭＳ Ｐゴシック" pitchFamily="34" charset="-128"/>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effectLst/>
                <a:latin typeface="Helvetica" pitchFamily="34" charset="0"/>
                <a:ea typeface="ＭＳ Ｐゴシック" pitchFamily="34" charset="-128"/>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r">
              <a:spcBef>
                <a:spcPct val="50000"/>
              </a:spcBef>
            </a:pPr>
            <a:fld id="{C10C5B72-62D0-4275-8262-A08325C0FAB6}" type="slidenum">
              <a:rPr lang="en-US" altLang="en-US" sz="1400">
                <a:solidFill>
                  <a:schemeClr val="bg2"/>
                </a:solidFill>
                <a:latin typeface="Times New Roman" pitchFamily="18" charset="0"/>
              </a:rPr>
              <a:t>*</a:t>
            </a:fld>
            <a:endParaRPr lang="en-US" altLang="en-US" sz="1400">
              <a:solidFill>
                <a:schemeClr val="bg2"/>
              </a:solidFill>
              <a:latin typeface="Times New Roman" pitchFamily="18" charset="0"/>
            </a:endParaRPr>
          </a:p>
        </p:txBody>
      </p:sp>
      <p:sp>
        <p:nvSpPr>
          <p:cNvPr id="1028" name="Text Box 4"/>
          <p:cNvSpPr txBox="1">
            <a:spLocks noChangeArrowheads="1"/>
          </p:cNvSpPr>
          <p:nvPr/>
        </p:nvSpPr>
        <p:spPr bwMode="auto">
          <a:xfrm>
            <a:off x="6762750" y="6613525"/>
            <a:ext cx="2381250" cy="244475"/>
          </a:xfrm>
          <a:prstGeom prst="rect">
            <a:avLst/>
          </a:prstGeom>
          <a:noFill/>
          <a:ln>
            <a:noFill/>
          </a:ln>
        </p:spPr>
        <p:txBody>
          <a:bodyPr wrap="none">
            <a:spAutoFit/>
          </a:bodyPr>
          <a:lstStyle>
            <a:defPPr>
              <a:defRPr lang="en-US"/>
            </a:defPPr>
            <a:lvl1pPr marL="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1pPr>
            <a:lvl2pPr marL="742950" indent="-28575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2pPr>
            <a:lvl3pPr marL="11430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3pPr>
            <a:lvl4pPr marL="16002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4pPr>
            <a:lvl5pPr marL="20574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a:ln>
                  <a:noFill/>
                </a:ln>
                <a:solidFill>
                  <a:schemeClr val="tx2"/>
                </a:solidFill>
                <a:effectLst/>
                <a:uLnTx/>
                <a:uFillTx/>
                <a:latin typeface="Helvetica" pitchFamily="34" charset="0"/>
                <a:ea typeface="ＭＳ Ｐゴシック" charset="-128"/>
                <a:cs typeface="+mn-cs"/>
              </a:rPr>
              <a:t>©Silberschatz, Korth and Sudarshan</a:t>
            </a:r>
          </a:p>
        </p:txBody>
      </p:sp>
      <p:sp>
        <p:nvSpPr>
          <p:cNvPr id="1029" name="Text Box 5"/>
          <p:cNvSpPr txBox="1">
            <a:spLocks noChangeArrowheads="1"/>
          </p:cNvSpPr>
          <p:nvPr/>
        </p:nvSpPr>
        <p:spPr bwMode="auto">
          <a:xfrm>
            <a:off x="4481513" y="6613525"/>
            <a:ext cx="444500" cy="244475"/>
          </a:xfrm>
          <a:prstGeom prst="rect">
            <a:avLst/>
          </a:prstGeom>
          <a:noFill/>
          <a:ln>
            <a:noFill/>
          </a:ln>
        </p:spPr>
        <p:txBody>
          <a:bodyPr wrap="none">
            <a:spAutoFit/>
          </a:bodyPr>
          <a:lstStyle>
            <a:defPPr>
              <a:defRPr lang="en-US"/>
            </a:defPPr>
            <a:lvl1pPr marL="0" indent="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latin typeface="Helvetica" pitchFamily="34" charset="0"/>
                <a:ea typeface="ＭＳ Ｐゴシック" pitchFamily="34" charset="-128"/>
                <a:cs typeface="+mn-cs"/>
              </a:defRPr>
            </a:lvl1pPr>
            <a:lvl2pPr marL="742950" indent="-28575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latin typeface="Helvetica" pitchFamily="34" charset="0"/>
                <a:ea typeface="ＭＳ Ｐゴシック" pitchFamily="34" charset="-128"/>
                <a:cs typeface="+mn-cs"/>
              </a:defRPr>
            </a:lvl2pPr>
            <a:lvl3pPr marL="1143000" indent="-22860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latin typeface="Helvetica" pitchFamily="34" charset="0"/>
                <a:ea typeface="ＭＳ Ｐゴシック" pitchFamily="34" charset="-128"/>
                <a:cs typeface="+mn-cs"/>
              </a:defRPr>
            </a:lvl3pPr>
            <a:lvl4pPr marL="1600200" indent="-22860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latin typeface="Helvetica" pitchFamily="34" charset="0"/>
                <a:ea typeface="ＭＳ Ｐゴシック" pitchFamily="34" charset="-128"/>
                <a:cs typeface="+mn-cs"/>
              </a:defRPr>
            </a:lvl4pPr>
            <a:lvl5pPr marL="2057400" indent="-228600" algn="l" defTabSz="914400" rtl="0" eaLnBrk="0" fontAlgn="base" latinLnBrk="0" hangingPunct="0">
              <a:lnSpc>
                <a:spcPct val="100000"/>
              </a:lnSpc>
              <a:spcBef>
                <a:spcPct val="0"/>
              </a:spcBef>
              <a:spcAft>
                <a:spcPct val="0"/>
              </a:spcAft>
              <a:buClrTx/>
              <a:buSzTx/>
              <a:buFontTx/>
              <a:buNone/>
              <a:defRPr kumimoji="0" lang="en-US" altLang="en-US" sz="1600" b="0" i="0" u="none" kern="1200" baseline="0">
                <a:solidFill>
                  <a:schemeClr val="tx1"/>
                </a:solidFill>
                <a:latin typeface="Helvetica" pitchFamily="34" charset="0"/>
                <a:ea typeface="ＭＳ Ｐゴシック" pitchFamily="34" charset="-128"/>
                <a:cs typeface="+mn-cs"/>
              </a:defRPr>
            </a:lvl5pPr>
            <a:lvl6pPr marL="2514600" indent="-228600" algn="l" defTabSz="914400" rtl="0" eaLnBrk="0" fontAlgn="base" latinLnBrk="0" hangingPunct="0">
              <a:spcBef>
                <a:spcPct val="0"/>
              </a:spcBef>
              <a:spcAft>
                <a:spcPct val="0"/>
              </a:spcAft>
              <a:defRPr lang="en-US" altLang="en-US" sz="1600" kern="1200">
                <a:solidFill>
                  <a:schemeClr val="tx1"/>
                </a:solidFill>
                <a:latin typeface="Helvetica" pitchFamily="34" charset="0"/>
                <a:ea typeface="ＭＳ Ｐゴシック" pitchFamily="34" charset="-128"/>
                <a:cs typeface="+mn-cs"/>
              </a:defRPr>
            </a:lvl6pPr>
            <a:lvl7pPr marL="2971800" indent="-228600" algn="l" defTabSz="914400" rtl="0" eaLnBrk="0" fontAlgn="base" latinLnBrk="0" hangingPunct="0">
              <a:spcBef>
                <a:spcPct val="0"/>
              </a:spcBef>
              <a:spcAft>
                <a:spcPct val="0"/>
              </a:spcAft>
              <a:defRPr lang="en-US" altLang="en-US" sz="1600" kern="1200">
                <a:solidFill>
                  <a:schemeClr val="tx1"/>
                </a:solidFill>
                <a:latin typeface="Helvetica" pitchFamily="34" charset="0"/>
                <a:ea typeface="ＭＳ Ｐゴシック" pitchFamily="34" charset="-128"/>
                <a:cs typeface="+mn-cs"/>
              </a:defRPr>
            </a:lvl7pPr>
            <a:lvl8pPr marL="3429000" indent="-228600" algn="l" defTabSz="914400" rtl="0" eaLnBrk="0" fontAlgn="base" latinLnBrk="0" hangingPunct="0">
              <a:spcBef>
                <a:spcPct val="0"/>
              </a:spcBef>
              <a:spcAft>
                <a:spcPct val="0"/>
              </a:spcAft>
              <a:defRPr lang="en-US" altLang="en-US" sz="1600" kern="1200">
                <a:solidFill>
                  <a:schemeClr val="tx1"/>
                </a:solidFill>
                <a:latin typeface="Helvetica" pitchFamily="34" charset="0"/>
                <a:ea typeface="ＭＳ Ｐゴシック" pitchFamily="34" charset="-128"/>
                <a:cs typeface="+mn-cs"/>
              </a:defRPr>
            </a:lvl8pPr>
            <a:lvl9pPr marL="3886200" indent="-228600" algn="l" defTabSz="914400" rtl="0" eaLnBrk="0" fontAlgn="base" latinLnBrk="0" hangingPunct="0">
              <a:spcBef>
                <a:spcPct val="0"/>
              </a:spcBef>
              <a:spcAft>
                <a:spcPct val="0"/>
              </a:spcAft>
              <a:defRPr lang="en-US" altLang="en-US" sz="1600" kern="1200">
                <a:solidFill>
                  <a:schemeClr val="tx1"/>
                </a:solidFill>
                <a:latin typeface="Helvetica" pitchFamily="34" charset="0"/>
                <a:ea typeface="ＭＳ Ｐゴシック" pitchFamily="34" charset="-128"/>
                <a:cs typeface="+mn-cs"/>
              </a:defRPr>
            </a:lvl9pPr>
          </a:lstStyle>
          <a:p>
            <a:pPr marL="0" lvl="0" indent="0" algn="ctr">
              <a:spcBef>
                <a:spcPct val="50000"/>
              </a:spcBef>
            </a:pPr>
            <a:r>
              <a:rPr lang="en-US" altLang="en-US" sz="1000" b="1">
                <a:solidFill>
                  <a:schemeClr val="tx2"/>
                </a:solidFill>
              </a:rPr>
              <a:t>2.</a:t>
            </a:r>
            <a:fld id="{F5310BD2-817D-498A-B440-0E9EAC21D48F}" type="slidenum">
              <a:rPr lang="en-US" altLang="en-US" sz="1000" b="1">
                <a:solidFill>
                  <a:schemeClr val="tx2"/>
                </a:solidFill>
              </a:rPr>
              <a:t>*</a:t>
            </a:fld>
            <a:endParaRPr lang="en-US" altLang="en-US" sz="1000" b="1">
              <a:solidFill>
                <a:schemeClr val="tx2"/>
              </a:solidFill>
            </a:endParaRPr>
          </a:p>
        </p:txBody>
      </p:sp>
      <p:sp>
        <p:nvSpPr>
          <p:cNvPr id="1030" name="Rectangle 6"/>
          <p:cNvSpPr>
            <a:spLocks noGrp="1" noChangeArrowheads="1"/>
          </p:cNvSpPr>
          <p:nvPr>
            <p:ph type="title"/>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p:cNvSpPr txBox="1">
            <a:spLocks noChangeArrowheads="1"/>
          </p:cNvSpPr>
          <p:nvPr/>
        </p:nvSpPr>
        <p:spPr bwMode="auto">
          <a:xfrm>
            <a:off x="0" y="6613525"/>
            <a:ext cx="2571750" cy="244475"/>
          </a:xfrm>
          <a:prstGeom prst="rect">
            <a:avLst/>
          </a:prstGeom>
          <a:noFill/>
          <a:ln>
            <a:noFill/>
          </a:ln>
        </p:spPr>
        <p:txBody>
          <a:bodyPr wrap="none">
            <a:spAutoFit/>
          </a:bodyPr>
          <a:lstStyle>
            <a:defPPr>
              <a:defRPr lang="en-US"/>
            </a:defPPr>
            <a:lvl1pPr marL="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1pPr>
            <a:lvl2pPr marL="742950" indent="-28575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2pPr>
            <a:lvl3pPr marL="11430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3pPr>
            <a:lvl4pPr marL="16002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4pPr>
            <a:lvl5pPr marL="2057400" indent="-22860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latin typeface="Helvetica" pitchFamily="34" charset="0"/>
                <a:ea typeface="ＭＳ Ｐゴシック"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ＭＳ Ｐゴシック" charset="-128"/>
                <a:cs typeface="+mn-cs"/>
              </a:defRPr>
            </a:lvl9pPr>
          </a:lstStyle>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en-US" sz="1000" b="1" i="0" u="none" strike="noStrike" kern="1200" cap="none" spc="0" normalizeH="0" baseline="0" noProof="0">
                <a:ln>
                  <a:noFill/>
                </a:ln>
                <a:solidFill>
                  <a:schemeClr val="tx2"/>
                </a:solidFill>
                <a:effectLst/>
                <a:uLnTx/>
                <a:uFillTx/>
                <a:latin typeface="Helvetica" pitchFamily="34" charset="0"/>
                <a:ea typeface="ＭＳ Ｐゴシック" charset="-128"/>
                <a:cs typeface="+mn-cs"/>
              </a:rPr>
              <a:t>Database System Concepts - 6</a:t>
            </a:r>
            <a:r>
              <a:rPr kumimoji="0" lang="en-US" altLang="en-US" sz="1000" b="1" i="0" u="none" strike="noStrike" kern="1200" cap="none" spc="0" normalizeH="0" baseline="30000" noProof="0">
                <a:ln>
                  <a:noFill/>
                </a:ln>
                <a:solidFill>
                  <a:schemeClr val="tx2"/>
                </a:solidFill>
                <a:effectLst/>
                <a:uLnTx/>
                <a:uFillTx/>
                <a:latin typeface="Helvetica" pitchFamily="34" charset="0"/>
                <a:ea typeface="ＭＳ Ｐゴシック" charset="-128"/>
                <a:cs typeface="+mn-cs"/>
              </a:rPr>
              <a:t>th</a:t>
            </a:r>
            <a:r>
              <a:rPr kumimoji="0" lang="en-US" altLang="en-US" sz="1000" b="1" i="0" u="none" strike="noStrike" kern="1200" cap="none" spc="0" normalizeH="0" baseline="0" noProof="0">
                <a:ln>
                  <a:noFill/>
                </a:ln>
                <a:solidFill>
                  <a:schemeClr val="tx2"/>
                </a:solidFill>
                <a:effectLst/>
                <a:uLnTx/>
                <a:uFillTx/>
                <a:latin typeface="Helvetica" pitchFamily="34" charset="0"/>
                <a:ea typeface="ＭＳ Ｐゴシック" charset="-128"/>
                <a:cs typeface="+mn-cs"/>
              </a:rPr>
              <a:t> Edition</a:t>
            </a:r>
          </a:p>
        </p:txBody>
      </p:sp>
      <p:sp>
        <p:nvSpPr>
          <p:cNvPr id="1032" name="Freeform 8"/>
          <p:cNvSpPr/>
          <p:nvPr/>
        </p:nvSpPr>
        <p:spPr bwMode="auto">
          <a:xfrm>
            <a:off x="8916988" y="5445125"/>
            <a:ext cx="227012" cy="47625"/>
          </a:xfrm>
          <a:custGeom>
            <a:cxnLst>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l" t="t"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w="9525">
            <a:noFill/>
            <a:round/>
          </a:ln>
        </p:spPr>
        <p:txBody>
          <a:bodyPr/>
          <a:lstStyle>
            <a:defPPr>
              <a:defRPr lang="en-US"/>
            </a:defPPr>
            <a:lvl1pPr marL="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600" b="0" i="0" u="none" kern="1200" baseline="0">
                <a:solidFill>
                  <a:schemeClr val="tx1"/>
                </a:solidFill>
                <a:effectLst/>
                <a:latin typeface="Helvetica" pitchFamily="34" charset="0"/>
                <a:ea typeface="ＭＳ Ｐゴシック" pitchFamily="34" charset="-128"/>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pic>
        <p:nvPicPr>
          <p:cNvPr id="1033" name="Picture 9" descr="Cover-6Ed"/>
          <p:cNvPicPr>
            <a:picLocks noChangeAspect="1"/>
          </p:cNvPicPr>
          <p:nvPr/>
        </p:nvPicPr>
        <p:blipFill>
          <a:blip r:embed="rId12"/>
          <a:stretch>
            <a:fillRect/>
          </a:stretch>
        </p:blipFill>
        <p:spPr>
          <a:xfrm>
            <a:off x="-3175" y="0"/>
            <a:ext cx="668338" cy="815975"/>
          </a:xfrm>
          <a:prstGeom prst="rect">
            <a:avLst/>
          </a:prstGeom>
          <a:noFill/>
          <a:ln>
            <a:noFill/>
            <a:miter lim="800000"/>
          </a:ln>
        </p:spPr>
      </p:pic>
    </p:spTree>
  </p:cSld>
  <p:clrMap bg1="lt1" tx1="dk1" bg2="lt2" tx2="dk2" accent1="accent1" accent2="accent2" accent3="accent3" accent4="accent4" accent5="accent5" accent6="accent6" hlink="hlink" folHlink="folHlink"/>
  <p:sldLayoutIdLst>
    <p:sldLayoutId id="2147486075" r:id="rId1"/>
    <p:sldLayoutId id="2147486088" r:id="rId2"/>
    <p:sldLayoutId id="2147486089" r:id="rId3"/>
    <p:sldLayoutId id="2147486090" r:id="rId4"/>
    <p:sldLayoutId id="2147486091" r:id="rId5"/>
    <p:sldLayoutId id="2147486092" r:id="rId6"/>
    <p:sldLayoutId id="2147486093" r:id="rId7"/>
    <p:sldLayoutId id="2147486094" r:id="rId8"/>
    <p:sldLayoutId id="2147486095" r:id="rId9"/>
    <p:sldLayoutId id="2147486096" r:id="rId10"/>
    <p:sldLayoutId id="2147486097"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1" sz="3200" b="1" i="0" u="none" baseline="0">
          <a:solidFill>
            <a:schemeClr val="tx2"/>
          </a:solidFill>
          <a:effectLst/>
          <a:latin typeface="Helvetica" pitchFamily="34" charset="0"/>
          <a:ea typeface="ＭＳ Ｐゴシック" pitchFamily="34" charset="-128"/>
          <a:cs typeface="+mj-cs"/>
        </a:defRPr>
      </a:lvl1pPr>
    </p:titleStyle>
    <p:body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sz="1800" b="0" i="0" u="none" baseline="0">
          <a:solidFill>
            <a:schemeClr val="tx1"/>
          </a:solidFill>
          <a:effectLst/>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sz="1800" b="0" i="0" u="none" baseline="0">
          <a:solidFill>
            <a:schemeClr val="tx1"/>
          </a:solidFill>
          <a:effectLst/>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sz="1800" b="0" i="0" u="none" baseline="0">
          <a:solidFill>
            <a:schemeClr val="tx1"/>
          </a:solidFill>
          <a:effectLst/>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sz="1800" b="0" i="0" u="none" baseline="0">
          <a:solidFill>
            <a:schemeClr val="tx1"/>
          </a:solidFill>
          <a:effectLst/>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sz="1800" b="0" i="0" u="none" baseline="0">
          <a:solidFill>
            <a:schemeClr val="tx1"/>
          </a:solidFill>
          <a:effectLst/>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indent="0" algn="l" defTabSz="4572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4572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4572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4572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4572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accent1"/>
        </a:solidFill>
        <a:effectLst/>
      </p:bgPr>
    </p:bg>
    <p:spTree>
      <p:nvGrpSpPr>
        <p:cNvPr id="1" name=""/>
        <p:cNvGrpSpPr/>
        <p:nvPr/>
      </p:nvGrpSpPr>
      <p:grpSpPr>
        <a:xfrm>
          <a:off x="0" y="0"/>
          <a: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a:solidFill>
                  <a:schemeClr val="bg2"/>
                </a:solidFill>
                <a:latin typeface="Times New Roman"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6762750" y="6613525"/>
            <a:ext cx="2381250" cy="244475"/>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sz="100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44717" y="6613525"/>
            <a:ext cx="518092" cy="246221"/>
          </a:xfrm>
          <a:prstGeom prst="rect">
            <a:avLst/>
          </a:prstGeom>
          <a:noFill/>
          <a:ln w="9525">
            <a:noFill/>
            <a:miter lim="800000"/>
          </a:ln>
          <a:effec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sz="1000" b="1">
                <a:solidFill>
                  <a:srgbClr val="002060"/>
                </a:solidFill>
              </a:rPr>
              <a:t>14.</a:t>
            </a:r>
            <a:fld id="{55FD8A8D-17A3-4AAC-BE47-EA12BE456641}" type="slidenum">
              <a:rPr lang="en-US" altLang="en-US" sz="1000" b="1" smtClean="0">
                <a:solidFill>
                  <a:srgbClr val="002060"/>
                </a:solidFill>
              </a:rPr>
              <a:pPr algn="ctr">
                <a:spcBef>
                  <a:spcPct val="50000"/>
                </a:spcBef>
                <a:defRPr/>
              </a:pPr>
              <a:t>‹#›</a:t>
            </a:fld>
            <a:endParaRPr lang="en-US" altLang="en-US" sz="1000" b="1">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a:ea typeface="ＭＳ Ｐゴシック" charset="-128"/>
                <a:cs typeface="ＭＳ Ｐゴシック" charset="0"/>
              </a:defRPr>
            </a:lvl1pPr>
            <a:lvl2pPr marL="742950" indent="-285750" algn="l" rtl="0" eaLnBrk="0" fontAlgn="base" hangingPunct="0">
              <a:spcBef>
                <a:spcPct val="0"/>
              </a:spcBef>
              <a:spcAft>
                <a:spcPct val="0"/>
              </a:spcAft>
              <a:defRPr sz="1600" kern="1200">
                <a:solidFill>
                  <a:schemeClr val="tx1"/>
                </a:solidFill>
                <a:latin typeface="Helvetica"/>
                <a:ea typeface="ＭＳ Ｐゴシック" charset="-128"/>
                <a:cs typeface="+mn-cs"/>
              </a:defRPr>
            </a:lvl2pPr>
            <a:lvl3pPr marL="11430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3pPr>
            <a:lvl4pPr marL="16002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4pPr>
            <a:lvl5pPr marL="20574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9pPr>
          </a:lstStyle>
          <a:p>
            <a:pPr>
              <a:spcBef>
                <a:spcPct val="50000"/>
              </a:spcBef>
              <a:defRPr/>
            </a:pPr>
            <a:r>
              <a:rPr lang="en-US" sz="1000" b="1">
                <a:solidFill>
                  <a:srgbClr val="002060"/>
                </a:solidFill>
              </a:rPr>
              <a:t>Database System Concepts - 7</a:t>
            </a:r>
            <a:r>
              <a:rPr lang="en-US" sz="1000" b="1" baseline="30000">
                <a:solidFill>
                  <a:srgbClr val="002060"/>
                </a:solidFill>
              </a:rPr>
              <a:t>th</a:t>
            </a:r>
            <a:r>
              <a:rPr lang="en-US" sz="1000" b="1">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p:nvPr/>
        </p:nvSpPr>
        <p:spPr bwMode="auto">
          <a:xfrm>
            <a:off x="8916988" y="5445125"/>
            <a:ext cx="227012" cy="47625"/>
          </a:xfrm>
          <a:custGeom>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endParaRPr lang="en-IN"/>
          </a:p>
        </p:txBody>
      </p:sp>
      <p:pic>
        <p:nvPicPr>
          <p:cNvPr id="10" name="Picture 9" descr="Cover-6Ed"/>
          <p:cNvPicPr>
            <a:picLocks noChangeAspect="1" noChangeArrowheads="1"/>
          </p:cNvPicPr>
          <p:nvPr userDrawn="1"/>
        </p:nvPicPr>
        <p:blipFill>
          <a:blip r:embed="rId13"/>
          <a:stretch>
            <a:fillRect/>
          </a:stretch>
        </p:blipFill>
        <p:spPr bwMode="auto">
          <a:xfrm>
            <a:off x="0" y="0"/>
            <a:ext cx="812345" cy="103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099" r:id="rId1"/>
    <p:sldLayoutId id="2147486100" r:id="rId2"/>
    <p:sldLayoutId id="2147486101" r:id="rId3"/>
    <p:sldLayoutId id="2147486102" r:id="rId4"/>
    <p:sldLayoutId id="2147486103" r:id="rId5"/>
    <p:sldLayoutId id="2147486104" r:id="rId6"/>
    <p:sldLayoutId id="2147486105" r:id="rId7"/>
    <p:sldLayoutId id="2147486106" r:id="rId8"/>
    <p:sldLayoutId id="2147486107" r:id="rId9"/>
    <p:sldLayoutId id="2147486108" r:id="rId10"/>
    <p:sldLayoutId id="2147486109" r:id="rId11"/>
    <p:sldLayoutId id="2147486110" r:id="rId12"/>
  </p:sldLayoutIdLst>
  <p:transition/>
  <p:timing/>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9pPr>
    </p:titleStyle>
    <p:bodyStyle>
      <a:lvl1pPr marL="342900" indent="-342900" algn="l" rtl="0" eaLnBrk="0" fontAlgn="base" hangingPunct="0">
        <a:spcBef>
          <a:spcPct val="35000"/>
        </a:spcBef>
        <a:spcAft>
          <a:spcPct val="0"/>
        </a:spcAft>
        <a:buClr>
          <a:srgbClr val="002060"/>
        </a:buClr>
        <a:buSzTx/>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0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accent1"/>
        </a:solidFill>
        <a:effectLst/>
      </p:bgPr>
    </p:bg>
    <p:spTree>
      <p:nvGrpSpPr>
        <p:cNvPr id="1" name=""/>
        <p:cNvGrpSpPr/>
        <p:nvPr/>
      </p:nvGrpSpPr>
      <p:grpSpPr>
        <a:xfrm>
          <a:off x="0" y="0"/>
          <a:ext cx="0" cy="0"/>
        </a:xfrm>
      </p:grpSpPr>
      <p:sp>
        <p:nvSpPr>
          <p:cNvPr id="1026" name="Rectangle 2">
            <a:extLst>
              <a:ext uri="{FF2B5EF4-FFF2-40B4-BE49-F238E27FC236}">
                <a16:creationId xmlns:a16="http://schemas.microsoft.com/office/drawing/2014/main" id="{EA046C81-2276-441D-9E49-14A55272ADA8}"/>
              </a:ext>
            </a:extLst>
          </p:cNvPr>
          <p:cNvSpPr>
            <a:spLocks noGrp="1" noChangeArrowheads="1"/>
          </p:cNvSpPr>
          <p:nvPr>
            <p:ph type="body" idx="1"/>
          </p:nvPr>
        </p:nvSpPr>
        <p:spPr bwMode="auto">
          <a:xfrm>
            <a:off x="814388" y="1093788"/>
            <a:ext cx="7661275"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43171" name="Rectangle 3">
            <a:extLst>
              <a:ext uri="{FF2B5EF4-FFF2-40B4-BE49-F238E27FC236}">
                <a16:creationId xmlns:a16="http://schemas.microsoft.com/office/drawing/2014/main" id="{94FDBCE7-B8B5-4475-A996-42A0E008C53E}"/>
              </a:ext>
            </a:extLst>
          </p:cNvPr>
          <p:cNvSpPr>
            <a:spLocks noGrp="1" noChangeArrowheads="1"/>
          </p:cNvSpPr>
          <p:nvPr>
            <p:ph type="sldNum" sz="quarter" idx="4"/>
          </p:nvPr>
        </p:nvSpPr>
        <p:spPr bwMode="auto">
          <a:xfrm>
            <a:off x="6553200" y="6400800"/>
            <a:ext cx="1905000" cy="4572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50000"/>
              </a:spcBef>
              <a:spcAft>
                <a:spcPct val="0"/>
              </a:spcAft>
              <a:defRPr sz="1400" kern="1200">
                <a:solidFill>
                  <a:schemeClr val="bg2"/>
                </a:solidFill>
                <a:latin typeface="Times New Roman" pitchFamily="18"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pPr>
              <a:defRPr/>
            </a:pPr>
            <a:fld id="{AE223EF9-3EAE-426A-A27B-0C1FBF69E26E}" type="slidenum">
              <a:rPr lang="en-US" altLang="en-US"/>
              <a:pPr>
                <a:defRPr/>
              </a:pPr>
              <a:t>‹#›</a:t>
            </a:fld>
            <a:endParaRPr lang="en-US" altLang="en-US"/>
          </a:p>
        </p:txBody>
      </p:sp>
      <p:sp>
        <p:nvSpPr>
          <p:cNvPr id="1028" name="Text Box 4">
            <a:extLst>
              <a:ext uri="{FF2B5EF4-FFF2-40B4-BE49-F238E27FC236}">
                <a16:creationId xmlns:a16="http://schemas.microsoft.com/office/drawing/2014/main" id="{55E79249-6ECF-4C34-A00A-9EE8FF0E2EC8}"/>
              </a:ext>
            </a:extLst>
          </p:cNvPr>
          <p:cNvSpPr txBox="1">
            <a:spLocks noChangeArrowheads="1"/>
          </p:cNvSpPr>
          <p:nvPr/>
        </p:nvSpPr>
        <p:spPr bwMode="auto">
          <a:xfrm>
            <a:off x="6762750" y="6613525"/>
            <a:ext cx="2381250" cy="244475"/>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sz="1000" b="1">
                <a:solidFill>
                  <a:srgbClr val="002060"/>
                </a:solidFill>
              </a:rPr>
              <a:t>©Silberschatz, Korth and Sudarshan</a:t>
            </a:r>
          </a:p>
        </p:txBody>
      </p:sp>
      <p:sp>
        <p:nvSpPr>
          <p:cNvPr id="1543173" name="Text Box 5">
            <a:extLst>
              <a:ext uri="{FF2B5EF4-FFF2-40B4-BE49-F238E27FC236}">
                <a16:creationId xmlns:a16="http://schemas.microsoft.com/office/drawing/2014/main" id="{B3070CAB-1519-4AFA-BA1A-20FF2EC75D45}"/>
              </a:ext>
            </a:extLst>
          </p:cNvPr>
          <p:cNvSpPr txBox="1">
            <a:spLocks noChangeArrowheads="1"/>
          </p:cNvSpPr>
          <p:nvPr/>
        </p:nvSpPr>
        <p:spPr bwMode="auto">
          <a:xfrm>
            <a:off x="4444717" y="6613525"/>
            <a:ext cx="518092" cy="246221"/>
          </a:xfrm>
          <a:prstGeom prst="rect">
            <a:avLst/>
          </a:prstGeom>
          <a:noFill/>
          <a:ln w="9525">
            <a:noFill/>
            <a:miter lim="800000"/>
          </a:ln>
          <a:effec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9pPr>
          </a:lstStyle>
          <a:p>
            <a:pPr algn="ctr">
              <a:spcBef>
                <a:spcPct val="50000"/>
              </a:spcBef>
              <a:defRPr/>
            </a:pPr>
            <a:r>
              <a:rPr lang="en-US" altLang="en-US" sz="1000" b="1">
                <a:solidFill>
                  <a:srgbClr val="002060"/>
                </a:solidFill>
              </a:rPr>
              <a:t>14.</a:t>
            </a:r>
            <a:fld id="{55FD8A8D-17A3-4AAC-BE47-EA12BE456641}" type="slidenum">
              <a:rPr lang="en-US" altLang="en-US" sz="1000" b="1" smtClean="0">
                <a:solidFill>
                  <a:srgbClr val="002060"/>
                </a:solidFill>
              </a:rPr>
              <a:pPr algn="ctr">
                <a:spcBef>
                  <a:spcPct val="50000"/>
                </a:spcBef>
                <a:defRPr/>
              </a:pPr>
              <a:t>‹#›</a:t>
            </a:fld>
            <a:endParaRPr lang="en-US" altLang="en-US" sz="1000" b="1">
              <a:solidFill>
                <a:srgbClr val="002060"/>
              </a:solidFill>
            </a:endParaRPr>
          </a:p>
        </p:txBody>
      </p:sp>
      <p:sp>
        <p:nvSpPr>
          <p:cNvPr id="1543174" name="Rectangle 6">
            <a:extLst>
              <a:ext uri="{FF2B5EF4-FFF2-40B4-BE49-F238E27FC236}">
                <a16:creationId xmlns:a16="http://schemas.microsoft.com/office/drawing/2014/main" id="{BA8FD198-5285-49F7-96E8-ED3486954D9F}"/>
              </a:ext>
            </a:extLst>
          </p:cNvPr>
          <p:cNvSpPr>
            <a:spLocks noGrp="1" noChangeArrowheads="1"/>
          </p:cNvSpPr>
          <p:nvPr>
            <p:ph type="title"/>
          </p:nvPr>
        </p:nvSpPr>
        <p:spPr bwMode="auto">
          <a:xfrm>
            <a:off x="768350" y="117475"/>
            <a:ext cx="8077200" cy="609600"/>
          </a:xfrm>
          <a:prstGeom prst="rect">
            <a:avLst/>
          </a:prstGeom>
          <a:noFill/>
          <a:ln w="9525">
            <a:noFill/>
            <a:miter lim="800000"/>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a:extLst>
              <a:ext uri="{FF2B5EF4-FFF2-40B4-BE49-F238E27FC236}">
                <a16:creationId xmlns:a16="http://schemas.microsoft.com/office/drawing/2014/main" id="{28050157-A7F4-4D2D-8803-07D0D26FB866}"/>
              </a:ext>
            </a:extLst>
          </p:cNvPr>
          <p:cNvSpPr txBox="1">
            <a:spLocks noChangeArrowheads="1"/>
          </p:cNvSpPr>
          <p:nvPr/>
        </p:nvSpPr>
        <p:spPr bwMode="auto">
          <a:xfrm>
            <a:off x="0" y="6613525"/>
            <a:ext cx="2571750" cy="244475"/>
          </a:xfrm>
          <a:prstGeom prst="rect">
            <a:avLst/>
          </a:prstGeom>
          <a:noFill/>
          <a:ln>
            <a:noFill/>
          </a:ln>
          <a:extLst>
            <a:ext uri="{909E8E84-426E-40dd-AFC4-6F175D3DCCD1}"/>
            <a:ext uri="{91240B29-F687-4f45-9708-019B960494DF}"/>
          </a:extLst>
        </p:spPr>
        <p:txBody>
          <a:bodyPr wrap="none">
            <a:spAutoFit/>
          </a:bodyPr>
          <a:lstStyle>
            <a:defPPr>
              <a:defRPr lang="en-US"/>
            </a:defPPr>
            <a:lvl1pPr algn="l" rtl="0" eaLnBrk="0" fontAlgn="base" hangingPunct="0">
              <a:spcBef>
                <a:spcPct val="0"/>
              </a:spcBef>
              <a:spcAft>
                <a:spcPct val="0"/>
              </a:spcAft>
              <a:defRPr sz="1600" kern="1200">
                <a:solidFill>
                  <a:schemeClr val="tx1"/>
                </a:solidFill>
                <a:latin typeface="Helvetica"/>
                <a:ea typeface="ＭＳ Ｐゴシック" charset="-128"/>
                <a:cs typeface="ＭＳ Ｐゴシック" charset="0"/>
              </a:defRPr>
            </a:lvl1pPr>
            <a:lvl2pPr marL="742950" indent="-285750" algn="l" rtl="0" eaLnBrk="0" fontAlgn="base" hangingPunct="0">
              <a:spcBef>
                <a:spcPct val="0"/>
              </a:spcBef>
              <a:spcAft>
                <a:spcPct val="0"/>
              </a:spcAft>
              <a:defRPr sz="1600" kern="1200">
                <a:solidFill>
                  <a:schemeClr val="tx1"/>
                </a:solidFill>
                <a:latin typeface="Helvetica"/>
                <a:ea typeface="ＭＳ Ｐゴシック" charset="-128"/>
                <a:cs typeface="+mn-cs"/>
              </a:defRPr>
            </a:lvl2pPr>
            <a:lvl3pPr marL="11430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3pPr>
            <a:lvl4pPr marL="16002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4pPr>
            <a:lvl5pPr marL="2057400" indent="-228600" algn="l" rtl="0" eaLnBrk="0" fontAlgn="base" hangingPunct="0">
              <a:spcBef>
                <a:spcPct val="0"/>
              </a:spcBef>
              <a:spcAft>
                <a:spcPct val="0"/>
              </a:spcAft>
              <a:defRPr sz="1600" kern="1200">
                <a:solidFill>
                  <a:schemeClr val="tx1"/>
                </a:solidFill>
                <a:latin typeface="Helvetica"/>
                <a:ea typeface="ＭＳ Ｐゴシック" charset="-128"/>
                <a:cs typeface="+mn-cs"/>
              </a:defRPr>
            </a:lvl5pPr>
            <a:lvl6pPr marL="25146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6pPr>
            <a:lvl7pPr marL="29718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7pPr>
            <a:lvl8pPr marL="34290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8pPr>
            <a:lvl9pPr marL="3886200" indent="-228600" algn="l" defTabSz="914400" rtl="0" eaLnBrk="0" fontAlgn="base" latinLnBrk="0" hangingPunct="0">
              <a:spcBef>
                <a:spcPct val="0"/>
              </a:spcBef>
              <a:spcAft>
                <a:spcPct val="0"/>
              </a:spcAft>
              <a:defRPr sz="1600" kern="1200">
                <a:solidFill>
                  <a:schemeClr val="tx1"/>
                </a:solidFill>
                <a:latin typeface="Helvetica"/>
                <a:ea typeface="ＭＳ Ｐゴシック" charset="-128"/>
                <a:cs typeface="+mn-cs"/>
              </a:defRPr>
            </a:lvl9pPr>
          </a:lstStyle>
          <a:p>
            <a:pPr>
              <a:spcBef>
                <a:spcPct val="50000"/>
              </a:spcBef>
              <a:defRPr/>
            </a:pPr>
            <a:r>
              <a:rPr lang="en-US" sz="1000" b="1">
                <a:solidFill>
                  <a:srgbClr val="002060"/>
                </a:solidFill>
              </a:rPr>
              <a:t>Database System Concepts - 7</a:t>
            </a:r>
            <a:r>
              <a:rPr lang="en-US" sz="1000" b="1" baseline="30000">
                <a:solidFill>
                  <a:srgbClr val="002060"/>
                </a:solidFill>
              </a:rPr>
              <a:t>th</a:t>
            </a:r>
            <a:r>
              <a:rPr lang="en-US" sz="1000" b="1">
                <a:solidFill>
                  <a:srgbClr val="002060"/>
                </a:solidFill>
              </a:rPr>
              <a:t> Edition</a:t>
            </a:r>
          </a:p>
        </p:txBody>
      </p:sp>
      <p:sp>
        <p:nvSpPr>
          <p:cNvPr id="1032" name="Freeform 8">
            <a:extLst>
              <a:ext uri="{FF2B5EF4-FFF2-40B4-BE49-F238E27FC236}">
                <a16:creationId xmlns:a16="http://schemas.microsoft.com/office/drawing/2014/main" id="{0B28619C-B39E-43A8-A32E-F263649EC642}"/>
              </a:ext>
            </a:extLst>
          </p:cNvPr>
          <p:cNvSpPr/>
          <p:nvPr/>
        </p:nvSpPr>
        <p:spPr bwMode="auto">
          <a:xfrm>
            <a:off x="8916988" y="5445125"/>
            <a:ext cx="227012" cy="47625"/>
          </a:xfrm>
          <a:custGeom>
            <a:gdLst>
              <a:gd name="T0" fmla="*/ 0 w 285"/>
              <a:gd name="T1" fmla="*/ 2147483646 h 61"/>
              <a:gd name="T2" fmla="*/ 1010703623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951510025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951510025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1010703623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endParaRPr lang="en-IN"/>
          </a:p>
        </p:txBody>
      </p:sp>
      <p:pic>
        <p:nvPicPr>
          <p:cNvPr id="10" name="Picture 9" descr="Cover-6Ed"/>
          <p:cNvPicPr>
            <a:picLocks noChangeAspect="1" noChangeArrowheads="1"/>
          </p:cNvPicPr>
          <p:nvPr userDrawn="1"/>
        </p:nvPicPr>
        <p:blipFill>
          <a:blip r:embed="rId13"/>
          <a:stretch>
            <a:fillRect/>
          </a:stretch>
        </p:blipFill>
        <p:spPr bwMode="auto">
          <a:xfrm>
            <a:off x="0" y="0"/>
            <a:ext cx="812345" cy="1037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6112" r:id="rId1"/>
    <p:sldLayoutId id="2147486113" r:id="rId2"/>
    <p:sldLayoutId id="2147486114" r:id="rId3"/>
    <p:sldLayoutId id="2147486115" r:id="rId4"/>
    <p:sldLayoutId id="2147486116" r:id="rId5"/>
    <p:sldLayoutId id="2147486117" r:id="rId6"/>
    <p:sldLayoutId id="2147486118" r:id="rId7"/>
    <p:sldLayoutId id="2147486119" r:id="rId8"/>
    <p:sldLayoutId id="2147486120" r:id="rId9"/>
    <p:sldLayoutId id="2147486121" r:id="rId10"/>
    <p:sldLayoutId id="2147486122" r:id="rId11"/>
    <p:sldLayoutId id="2147486123" r:id="rId12"/>
  </p:sldLayoutIdLst>
  <p:transition/>
  <p:timing/>
  <p:txStyles>
    <p:titleStyle>
      <a:lvl1pPr algn="ctr" rtl="0" eaLnBrk="0" fontAlgn="base" hangingPunct="0">
        <a:spcBef>
          <a:spcPct val="0"/>
        </a:spcBef>
        <a:spcAft>
          <a:spcPct val="0"/>
        </a:spcAft>
        <a:defRPr kumimoji="1" sz="28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a:defRPr>
      </a:lvl9pPr>
    </p:titleStyle>
    <p:bodyStyle>
      <a:lvl1pPr marL="342900" indent="-342900" algn="l" rtl="0" eaLnBrk="0" fontAlgn="base" hangingPunct="0">
        <a:spcBef>
          <a:spcPct val="35000"/>
        </a:spcBef>
        <a:spcAft>
          <a:spcPct val="0"/>
        </a:spcAft>
        <a:buClr>
          <a:srgbClr val="002060"/>
        </a:buClr>
        <a:buSzTx/>
        <a:buFont typeface="Monotype Sorts" pitchFamily="-65" charset="2"/>
        <a:buChar char="n"/>
        <a:defRPr kumimoji="1" sz="17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90000"/>
        <a:buFont typeface="Monotype Sorts" pitchFamily="-65" charset="2"/>
        <a:buChar char="l"/>
        <a:defRPr kumimoji="1" sz="1700">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85000"/>
        <a:buFont typeface="Webdings" pitchFamily="18" charset="2"/>
        <a:buChar char="4"/>
        <a:defRPr kumimoji="1" sz="1700">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itchFamily="18" charset="0"/>
        <a:buChar char="–"/>
        <a:defRPr kumimoji="1" sz="1700">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sz="1700">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125" r:id="rId1"/>
    <p:sldLayoutId id="2147486126" r:id="rId2"/>
    <p:sldLayoutId id="2147486127" r:id="rId3"/>
    <p:sldLayoutId id="2147486128" r:id="rId4"/>
    <p:sldLayoutId id="2147486129" r:id="rId5"/>
    <p:sldLayoutId id="2147486130" r:id="rId6"/>
    <p:sldLayoutId id="2147486131" r:id="rId7"/>
    <p:sldLayoutId id="2147486132" r:id="rId8"/>
    <p:sldLayoutId id="2147486133" r:id="rId9"/>
    <p:sldLayoutId id="2147486134" r:id="rId10"/>
    <p:sldLayoutId id="2147486135"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98199188-E5D7-4DC1-B1C0-E5074BA93088}"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137" r:id="rId1"/>
    <p:sldLayoutId id="2147486138" r:id="rId2"/>
    <p:sldLayoutId id="2147486139" r:id="rId3"/>
    <p:sldLayoutId id="2147486140" r:id="rId4"/>
    <p:sldLayoutId id="2147486141" r:id="rId5"/>
    <p:sldLayoutId id="2147486142" r:id="rId6"/>
    <p:sldLayoutId id="2147486143" r:id="rId7"/>
    <p:sldLayoutId id="2147486144" r:id="rId8"/>
    <p:sldLayoutId id="2147486145" r:id="rId9"/>
    <p:sldLayoutId id="2147486146" r:id="rId10"/>
    <p:sldLayoutId id="2147486147"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xml" /><Relationship Id="rId3" Type="http://schemas.openxmlformats.org/officeDocument/2006/relationships/hyperlink" Target="http://www.pdbmbook.com/" TargetMode="External" /><Relationship Id="rId4" Type="http://schemas.openxmlformats.org/officeDocument/2006/relationships/image" Target="../media/image4.emf"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0.xml"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1.xml"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2.xml"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3.xml"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4.xml"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5.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6.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7.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8.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9.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0.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1.xml"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2.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3.xml"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4.xml" /><Relationship Id="rId3" Type="http://schemas.openxmlformats.org/officeDocument/2006/relationships/image" Target="../media/image12.jpe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5.xml"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6.xml"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7.xml"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hyperlink" Target="http://www.pdbmbook.com/" TargetMode="External" /><Relationship Id="rId3" Type="http://schemas.openxmlformats.org/officeDocument/2006/relationships/image" Target="../media/image4.emf"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18.xml" /><Relationship Id="rId3" Type="http://schemas.openxmlformats.org/officeDocument/2006/relationships/hyperlink" Target="http://www.pdbmbook.com/" TargetMode="External" /><Relationship Id="rId4" Type="http://schemas.openxmlformats.org/officeDocument/2006/relationships/image" Target="../media/image4.emf"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2.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19.xml"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0.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1.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2.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3.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4.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5.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6.xml"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8.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29.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0.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1.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2.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3.xml"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4.xm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5.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6.xml"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7.xml"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8.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4.xml" /><Relationship Id="rId3" Type="http://schemas.openxmlformats.org/officeDocument/2006/relationships/image" Target="../media/image8.emf"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39.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0.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1.xml"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2.xml"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3.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4.xml"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5.xm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6.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7.xml"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8.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49.xml"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0.xml"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1.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2.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3.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4.xml"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5.xml"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6.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7.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8.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6.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59.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0.xml"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1.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2.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3.xml"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4.xml" /><Relationship Id="rId3" Type="http://schemas.openxmlformats.org/officeDocument/2006/relationships/image" Target="../media/image13.jpeg"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5.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6.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7.xml"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notesSlide" Target="../notesSlides/notesSlide168.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7.xml"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35.xml" /><Relationship Id="rId2" Type="http://schemas.openxmlformats.org/officeDocument/2006/relationships/hyperlink" Target="http://www.pdbmbook.com/" TargetMode="External" /><Relationship Id="rId3" Type="http://schemas.openxmlformats.org/officeDocument/2006/relationships/image" Target="../media/image4.emf"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45.xml" /><Relationship Id="rId2" Type="http://schemas.openxmlformats.org/officeDocument/2006/relationships/notesSlide" Target="../notesSlides/notesSlide169.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0.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1.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172.xml" /><Relationship Id="rId3" Type="http://schemas.openxmlformats.org/officeDocument/2006/relationships/image" Target="../media/image14.jpeg"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3.xml"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image" Target="../media/image15.jpeg"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4.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175.xml" /><Relationship Id="rId3" Type="http://schemas.openxmlformats.org/officeDocument/2006/relationships/image" Target="../media/image16.jpeg"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6.xml" /><Relationship Id="rId3" Type="http://schemas.openxmlformats.org/officeDocument/2006/relationships/image" Target="../media/image17.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8.xml"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7.xml" /><Relationship Id="rId3" Type="http://schemas.openxmlformats.org/officeDocument/2006/relationships/image" Target="../media/image18.jpeg"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8.xml" /><Relationship Id="rId3" Type="http://schemas.openxmlformats.org/officeDocument/2006/relationships/image" Target="../media/image19.jpeg"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79.xml" /><Relationship Id="rId3" Type="http://schemas.openxmlformats.org/officeDocument/2006/relationships/image" Target="../media/image20.jpe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180.xml" /><Relationship Id="rId3" Type="http://schemas.openxmlformats.org/officeDocument/2006/relationships/image" Target="../media/image21.jpeg"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50.xml" /><Relationship Id="rId2" Type="http://schemas.openxmlformats.org/officeDocument/2006/relationships/notesSlide" Target="../notesSlides/notesSlide181.xml" /><Relationship Id="rId3" Type="http://schemas.openxmlformats.org/officeDocument/2006/relationships/image" Target="../media/image21.jpeg"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2.xml" /><Relationship Id="rId3" Type="http://schemas.openxmlformats.org/officeDocument/2006/relationships/image" Target="../media/image21.jpeg"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3.xml" /><Relationship Id="rId3" Type="http://schemas.openxmlformats.org/officeDocument/2006/relationships/oleObject" Target="../embeddings/oleObject3.bin" TargetMode="Internal" /><Relationship Id="rId4" Type="http://schemas.openxmlformats.org/officeDocument/2006/relationships/image" Target="../media/image22.wmf" /><Relationship Id="rId5" Type="http://schemas.openxmlformats.org/officeDocument/2006/relationships/image" Target="../media/image23.jpeg" /><Relationship Id="rId6" Type="http://schemas.openxmlformats.org/officeDocument/2006/relationships/vmlDrawing" Target="../drawings/vmlDrawing2.v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4.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5.xml" /><Relationship Id="rId3" Type="http://schemas.openxmlformats.org/officeDocument/2006/relationships/image" Target="../media/image24.jpeg"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51.xml" /><Relationship Id="rId2" Type="http://schemas.openxmlformats.org/officeDocument/2006/relationships/notesSlide" Target="../notesSlides/notesSlide186.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9.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187.xml"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88.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89.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0.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1.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2.xml"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3.xml" /><Relationship Id="rId3" Type="http://schemas.openxmlformats.org/officeDocument/2006/relationships/image" Target="../media/image25.emf"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4.xml" /><Relationship Id="rId3" Type="http://schemas.openxmlformats.org/officeDocument/2006/relationships/image" Target="../media/image26.emf"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5.xml" /><Relationship Id="rId3" Type="http://schemas.openxmlformats.org/officeDocument/2006/relationships/image" Target="../media/image27.emf"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6.xml" /><Relationship Id="rId3" Type="http://schemas.openxmlformats.org/officeDocument/2006/relationships/image" Target="../media/image28.png" /><Relationship Id="rId4" Type="http://schemas.openxmlformats.org/officeDocument/2006/relationships/image" Target="../media/image29.sv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0.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7.xml" /><Relationship Id="rId3" Type="http://schemas.openxmlformats.org/officeDocument/2006/relationships/image" Target="../media/image30.emf"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8.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199.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0.xml" /><Relationship Id="rId3" Type="http://schemas.openxmlformats.org/officeDocument/2006/relationships/image" Target="../media/image31.png"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1.xml" /><Relationship Id="rId3" Type="http://schemas.openxmlformats.org/officeDocument/2006/relationships/image" Target="../media/image27.emf"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2.xml"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3.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32.emf"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4.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1.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5.xml" /><Relationship Id="rId3" Type="http://schemas.openxmlformats.org/officeDocument/2006/relationships/image" Target="../media/image33.emf"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6.xml" /><Relationship Id="rId3" Type="http://schemas.openxmlformats.org/officeDocument/2006/relationships/image" Target="../media/image34.emf"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33.emf"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7.xml" /><Relationship Id="rId3" Type="http://schemas.openxmlformats.org/officeDocument/2006/relationships/image" Target="../media/image35.emf"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8.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09.xml" /><Relationship Id="rId3" Type="http://schemas.openxmlformats.org/officeDocument/2006/relationships/image" Target="../media/image36.emf"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36.emf"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0.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1.xml"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2.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2.xml" /><Relationship Id="rId3" Type="http://schemas.openxmlformats.org/officeDocument/2006/relationships/image" Target="../media/image37.emf"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3.xml" /><Relationship Id="rId3" Type="http://schemas.openxmlformats.org/officeDocument/2006/relationships/image" Target="../media/image36.emf" /><Relationship Id="rId4" Type="http://schemas.openxmlformats.org/officeDocument/2006/relationships/image" Target="../media/image32.emf"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38.emf" /><Relationship Id="rId3" Type="http://schemas.openxmlformats.org/officeDocument/2006/relationships/image" Target="../media/image36.emf"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4.xml" /><Relationship Id="rId3" Type="http://schemas.openxmlformats.org/officeDocument/2006/relationships/image" Target="../media/image39.png"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5.xml" /><Relationship Id="rId3" Type="http://schemas.openxmlformats.org/officeDocument/2006/relationships/image" Target="../media/image36.emf" /><Relationship Id="rId4" Type="http://schemas.openxmlformats.org/officeDocument/2006/relationships/image" Target="../media/image40.emf"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6.xml" /><Relationship Id="rId3" Type="http://schemas.openxmlformats.org/officeDocument/2006/relationships/image" Target="../media/image41.emf" /><Relationship Id="rId4" Type="http://schemas.openxmlformats.org/officeDocument/2006/relationships/image" Target="../media/image40.emf"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7.xml" /><Relationship Id="rId3" Type="http://schemas.openxmlformats.org/officeDocument/2006/relationships/image" Target="../media/image42.emf" /><Relationship Id="rId4" Type="http://schemas.openxmlformats.org/officeDocument/2006/relationships/image" Target="../media/image41.emf"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8.xml"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19.xml"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3.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0.xml"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1.xml"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2.xml" /><Relationship Id="rId3" Type="http://schemas.openxmlformats.org/officeDocument/2006/relationships/oleObject" Target="../embeddings/oleObject1.bin" TargetMode="Internal" /><Relationship Id="rId4" Type="http://schemas.openxmlformats.org/officeDocument/2006/relationships/image" Target="../media/image43.wmf" /><Relationship Id="rId5" Type="http://schemas.openxmlformats.org/officeDocument/2006/relationships/image" Target="../media/image44.png" /><Relationship Id="rId6" Type="http://schemas.openxmlformats.org/officeDocument/2006/relationships/vmlDrawing" Target="../drawings/vmlDrawing3.v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3.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4.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5.xml" /><Relationship Id="rId3" Type="http://schemas.openxmlformats.org/officeDocument/2006/relationships/image" Target="../media/image45.emf"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6.xml"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7.xml" /><Relationship Id="rId3" Type="http://schemas.openxmlformats.org/officeDocument/2006/relationships/image" Target="../media/image46.emf" /><Relationship Id="rId4" Type="http://schemas.openxmlformats.org/officeDocument/2006/relationships/image" Target="../media/image32.emf"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8.xml"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29.xml"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0.xml" /></Relationships>
</file>

<file path=ppt/slides/_rels/slide24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1.xml" /></Relationships>
</file>

<file path=ppt/slides/_rels/slide24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2.xml" /><Relationship Id="rId3" Type="http://schemas.openxmlformats.org/officeDocument/2006/relationships/image" Target="../media/image47.emf" /></Relationships>
</file>

<file path=ppt/slides/_rels/slide24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3.xml" /></Relationships>
</file>

<file path=ppt/slides/_rels/slide24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4.xml"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s>
</file>

<file path=ppt/slides/_rels/slide250.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notesSlide" Target="../notesSlides/notesSlide235.xml" /></Relationships>
</file>

<file path=ppt/slides/_rels/slide251.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36.xml" /><Relationship Id="rId3" Type="http://schemas.openxmlformats.org/officeDocument/2006/relationships/hyperlink" Target="http://www.pdbmbook.com/" TargetMode="External" /><Relationship Id="rId4" Type="http://schemas.openxmlformats.org/officeDocument/2006/relationships/image" Target="../media/image4.emf" /></Relationships>
</file>

<file path=ppt/slides/_rels/slide252.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37.xml" /></Relationships>
</file>

<file path=ppt/slides/_rels/slide253.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38.xml" /></Relationships>
</file>

<file path=ppt/slides/_rels/slide254.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39.xml" /></Relationships>
</file>

<file path=ppt/slides/_rels/slide255.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0.xml" /></Relationships>
</file>

<file path=ppt/slides/_rels/slide256.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1.xml" /></Relationships>
</file>

<file path=ppt/slides/_rels/slide257.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2.xml" /><Relationship Id="rId3" Type="http://schemas.openxmlformats.org/officeDocument/2006/relationships/image" Target="../media/image48.jpeg" /></Relationships>
</file>

<file path=ppt/slides/_rels/slide258.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3.xml" /></Relationships>
</file>

<file path=ppt/slides/_rels/slide259.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4.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s>
</file>

<file path=ppt/slides/_rels/slide260.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5.xml" /></Relationships>
</file>

<file path=ppt/slides/_rels/slide261.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6.xml" /></Relationships>
</file>

<file path=ppt/slides/_rels/slide262.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7.xml" /></Relationships>
</file>

<file path=ppt/slides/_rels/slide263.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8.xml" /></Relationships>
</file>

<file path=ppt/slides/_rels/slide264.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49.xml" /></Relationships>
</file>

<file path=ppt/slides/_rels/slide265.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0.xml" /></Relationships>
</file>

<file path=ppt/slides/_rels/slide266.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1.xml" /></Relationships>
</file>

<file path=ppt/slides/_rels/slide267.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2.xml" /></Relationships>
</file>

<file path=ppt/slides/_rels/slide268.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3.xml" /></Relationships>
</file>

<file path=ppt/slides/_rels/slide269.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4.xml" /><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Layout" Target="../diagrams/layout1.xml" /><Relationship Id="rId6" Type="http://schemas.openxmlformats.org/officeDocument/2006/relationships/diagramQuickStyle" Target="../diagrams/quickStyle1.xml" /><Relationship Id="rId7" Type="http://schemas.openxmlformats.org/officeDocument/2006/relationships/diagramColors" Target="../diagrams/colors1.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s>
</file>

<file path=ppt/slides/_rels/slide270.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5.xml" /></Relationships>
</file>

<file path=ppt/slides/_rels/slide271.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6.xml" /></Relationships>
</file>

<file path=ppt/slides/_rels/slide272.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7.xml" /></Relationships>
</file>

<file path=ppt/slides/_rels/slide273.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8.xml" /></Relationships>
</file>

<file path=ppt/slides/_rels/slide274.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59.xml" /></Relationships>
</file>

<file path=ppt/slides/_rels/slide275.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60.xml" /></Relationships>
</file>

<file path=ppt/slides/_rels/slide276.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61.xml" /></Relationships>
</file>

<file path=ppt/slides/_rels/slide277.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notesSlide" Target="../notesSlides/notesSlide262.xml" /></Relationships>
</file>

<file path=ppt/slides/_rels/slide278.xml.rels>&#65279;<?xml version="1.0" encoding="utf-8" standalone="yes"?><Relationships xmlns="http://schemas.openxmlformats.org/package/2006/relationships"><Relationship Id="rId1" Type="http://schemas.openxmlformats.org/officeDocument/2006/relationships/slideLayout" Target="../slideLayouts/slideLayout92.xml" /><Relationship Id="rId2" Type="http://schemas.openxmlformats.org/officeDocument/2006/relationships/hyperlink" Target="http://www.pdbmbook.com/" TargetMode="External" /><Relationship Id="rId3" Type="http://schemas.openxmlformats.org/officeDocument/2006/relationships/image" Target="../media/image4.emf" /></Relationships>
</file>

<file path=ppt/slides/_rels/slide27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3.xml" /><Relationship Id="rId3" Type="http://schemas.openxmlformats.org/officeDocument/2006/relationships/hyperlink" Target="http://www.pdbmbook.com/" TargetMode="External" /><Relationship Id="rId4" Type="http://schemas.openxmlformats.org/officeDocument/2006/relationships/image" Target="../media/image4.emf"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8.xml" /></Relationships>
</file>

<file path=ppt/slides/_rels/slide28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4.xml" /></Relationships>
</file>

<file path=ppt/slides/_rels/slide28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5.xml" /></Relationships>
</file>

<file path=ppt/slides/_rels/slide28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6.xml" /></Relationships>
</file>

<file path=ppt/slides/_rels/slide28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7.xml" /></Relationships>
</file>

<file path=ppt/slides/_rels/slide28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8.xml" /></Relationships>
</file>

<file path=ppt/slides/_rels/slide28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69.xml" /></Relationships>
</file>

<file path=ppt/slides/_rels/slide28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0.xml" /></Relationships>
</file>

<file path=ppt/slides/_rels/slide28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1.xml" /><Relationship Id="rId3" Type="http://schemas.openxmlformats.org/officeDocument/2006/relationships/image" Target="../media/image49.jpeg" /></Relationships>
</file>

<file path=ppt/slides/_rels/slide28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2.xml" /></Relationships>
</file>

<file path=ppt/slides/_rels/slide28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3.xml" /><Relationship Id="rId3" Type="http://schemas.openxmlformats.org/officeDocument/2006/relationships/image" Target="../media/image50.jpe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9.xml" /></Relationships>
</file>

<file path=ppt/slides/_rels/slide29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4.xml" /><Relationship Id="rId3" Type="http://schemas.openxmlformats.org/officeDocument/2006/relationships/image" Target="../media/image51.jpeg" /></Relationships>
</file>

<file path=ppt/slides/_rels/slide29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5.xml" /></Relationships>
</file>

<file path=ppt/slides/_rels/slide29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6.xml" /><Relationship Id="rId3" Type="http://schemas.openxmlformats.org/officeDocument/2006/relationships/image" Target="../media/image52.jpeg" /></Relationships>
</file>

<file path=ppt/slides/_rels/slide29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7.xml" /></Relationships>
</file>

<file path=ppt/slides/_rels/slide29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8.xml" /></Relationships>
</file>

<file path=ppt/slides/_rels/slide29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79.xml" /></Relationships>
</file>

<file path=ppt/slides/_rels/slide29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0.xml" /><Relationship Id="rId3" Type="http://schemas.openxmlformats.org/officeDocument/2006/relationships/image" Target="../media/image53.jpeg" /></Relationships>
</file>

<file path=ppt/slides/_rels/slide29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1.xml" /></Relationships>
</file>

<file path=ppt/slides/_rels/slide29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2.xml" /></Relationships>
</file>

<file path=ppt/slides/_rels/slide29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3.xml" /><Relationship Id="rId3" Type="http://schemas.openxmlformats.org/officeDocument/2006/relationships/image" Target="../media/image54.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0.xml" /></Relationships>
</file>

<file path=ppt/slides/_rels/slide30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4.xml" /></Relationships>
</file>

<file path=ppt/slides/_rels/slide30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5.xml" /></Relationships>
</file>

<file path=ppt/slides/_rels/slide30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6.xml" /></Relationships>
</file>

<file path=ppt/slides/_rels/slide30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7.xml" /></Relationships>
</file>

<file path=ppt/slides/_rels/slide30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8.xml" /></Relationships>
</file>

<file path=ppt/slides/_rels/slide30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89.xml" /></Relationships>
</file>

<file path=ppt/slides/_rels/slide30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0.xml" /><Relationship Id="rId3" Type="http://schemas.openxmlformats.org/officeDocument/2006/relationships/image" Target="../media/image55.jpeg" /></Relationships>
</file>

<file path=ppt/slides/_rels/slide30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1.xml" /><Relationship Id="rId3" Type="http://schemas.openxmlformats.org/officeDocument/2006/relationships/image" Target="../media/image56.jpeg" /></Relationships>
</file>

<file path=ppt/slides/_rels/slide30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2.xml" /><Relationship Id="rId3" Type="http://schemas.openxmlformats.org/officeDocument/2006/relationships/image" Target="../media/image57.jpeg" /></Relationships>
</file>

<file path=ppt/slides/_rels/slide30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3.xml" /><Relationship Id="rId3" Type="http://schemas.openxmlformats.org/officeDocument/2006/relationships/image" Target="../media/image58.jpeg"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1.xml" /></Relationships>
</file>

<file path=ppt/slides/_rels/slide31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4.xml" /></Relationships>
</file>

<file path=ppt/slides/_rels/slide31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5.xml" /></Relationships>
</file>

<file path=ppt/slides/_rels/slide31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6.xml" /><Relationship Id="rId3" Type="http://schemas.openxmlformats.org/officeDocument/2006/relationships/image" Target="../media/image59.jpeg" /></Relationships>
</file>

<file path=ppt/slides/_rels/slide31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7.xml" /><Relationship Id="rId3" Type="http://schemas.openxmlformats.org/officeDocument/2006/relationships/image" Target="../media/image60.jpeg" /></Relationships>
</file>

<file path=ppt/slides/_rels/slide31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8.xml" /></Relationships>
</file>

<file path=ppt/slides/_rels/slide31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299.xml" /><Relationship Id="rId3" Type="http://schemas.openxmlformats.org/officeDocument/2006/relationships/image" Target="../media/image61.jpeg" /></Relationships>
</file>

<file path=ppt/slides/_rels/slide31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0.xml" /><Relationship Id="rId3" Type="http://schemas.openxmlformats.org/officeDocument/2006/relationships/image" Target="../media/image62.jpeg" /></Relationships>
</file>

<file path=ppt/slides/_rels/slide31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1.xml" /><Relationship Id="rId3" Type="http://schemas.openxmlformats.org/officeDocument/2006/relationships/image" Target="../media/image61.jpeg" /></Relationships>
</file>

<file path=ppt/slides/_rels/slide31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2.xml" /></Relationships>
</file>

<file path=ppt/slides/_rels/slide31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3.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2.xml" /></Relationships>
</file>

<file path=ppt/slides/_rels/slide32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4.xml" /></Relationships>
</file>

<file path=ppt/slides/_rels/slide32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5.xml" /></Relationships>
</file>

<file path=ppt/slides/_rels/slide32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6.xml" /></Relationships>
</file>

<file path=ppt/slides/_rels/slide32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7.xml" /></Relationships>
</file>

<file path=ppt/slides/_rels/slide32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8.xml" /></Relationships>
</file>

<file path=ppt/slides/_rels/slide32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09.xml" /></Relationships>
</file>

<file path=ppt/slides/_rels/slide32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0.xml" /></Relationships>
</file>

<file path=ppt/slides/_rels/slide32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1.xml" /></Relationships>
</file>

<file path=ppt/slides/_rels/slide32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2.xml" /></Relationships>
</file>

<file path=ppt/slides/_rels/slide32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3.xml" /><Relationship Id="rId3" Type="http://schemas.openxmlformats.org/officeDocument/2006/relationships/image" Target="../media/image63.jpe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3.xml" /></Relationships>
</file>

<file path=ppt/slides/_rels/slide33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4.xml" /><Relationship Id="rId3" Type="http://schemas.openxmlformats.org/officeDocument/2006/relationships/image" Target="../media/image64.jpeg" /><Relationship Id="rId4" Type="http://schemas.openxmlformats.org/officeDocument/2006/relationships/image" Target="../media/image65.jpeg" /></Relationships>
</file>

<file path=ppt/slides/_rels/slide33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5.xml" /><Relationship Id="rId3" Type="http://schemas.openxmlformats.org/officeDocument/2006/relationships/image" Target="../media/image66.jpeg" /></Relationships>
</file>

<file path=ppt/slides/_rels/slide33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6.xml" /><Relationship Id="rId3" Type="http://schemas.openxmlformats.org/officeDocument/2006/relationships/image" Target="../media/image67.jpeg" /></Relationships>
</file>

<file path=ppt/slides/_rels/slide33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7.xml" /></Relationships>
</file>

<file path=ppt/slides/_rels/slide33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8.xml" /></Relationships>
</file>

<file path=ppt/slides/_rels/slide33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19.xml" /></Relationships>
</file>

<file path=ppt/slides/_rels/slide33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0.xml" /></Relationships>
</file>

<file path=ppt/slides/_rels/slide33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1.xml" /></Relationships>
</file>

<file path=ppt/slides/_rels/slide33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2.xml" /></Relationships>
</file>

<file path=ppt/slides/_rels/slide33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4.xml" /></Relationships>
</file>

<file path=ppt/slides/_rels/slide34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4.xml" /></Relationships>
</file>

<file path=ppt/slides/_rels/slide34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5.xml" /></Relationships>
</file>

<file path=ppt/slides/_rels/slide34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6.xml" /></Relationships>
</file>

<file path=ppt/slides/_rels/slide34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7.xml" /></Relationships>
</file>

<file path=ppt/slides/_rels/slide344.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8.xml" /></Relationships>
</file>

<file path=ppt/slides/_rels/slide345.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29.xml" /></Relationships>
</file>

<file path=ppt/slides/_rels/slide346.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0.xml" /></Relationships>
</file>

<file path=ppt/slides/_rels/slide347.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1.xml" /></Relationships>
</file>

<file path=ppt/slides/_rels/slide348.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2.xml" /></Relationships>
</file>

<file path=ppt/slides/_rels/slide349.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3.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5.xml" /></Relationships>
</file>

<file path=ppt/slides/_rels/slide350.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4.xml" /></Relationships>
</file>

<file path=ppt/slides/_rels/slide351.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5.xml" /></Relationships>
</file>

<file path=ppt/slides/_rels/slide352.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notesSlide" Target="../notesSlides/notesSlide336.xml" /></Relationships>
</file>

<file path=ppt/slides/_rels/slide353.xml.rels>&#65279;<?xml version="1.0" encoding="utf-8" standalone="yes"?><Relationships xmlns="http://schemas.openxmlformats.org/package/2006/relationships"><Relationship Id="rId1" Type="http://schemas.openxmlformats.org/officeDocument/2006/relationships/slideLayout" Target="../slideLayouts/slideLayout114.xml" /><Relationship Id="rId2" Type="http://schemas.openxmlformats.org/officeDocument/2006/relationships/hyperlink" Target="http://www.pdbmbook.com/" TargetMode="External" /><Relationship Id="rId3" Type="http://schemas.openxmlformats.org/officeDocument/2006/relationships/image" Target="../media/image4.emf"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6.xml"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7.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8.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9.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0.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1.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2.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3.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4.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5.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6.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7.xm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8.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9.xml" /><Relationship Id="rId3" Type="http://schemas.openxmlformats.org/officeDocument/2006/relationships/image" Target="../media/image9.emf"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0.xml" /><Relationship Id="rId3" Type="http://schemas.openxmlformats.org/officeDocument/2006/relationships/image" Target="../media/image10.emf"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1.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2.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3.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4.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5.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6.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7.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8.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9.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xml" /><Relationship Id="rId3" Type="http://schemas.openxmlformats.org/officeDocument/2006/relationships/image" Target="../media/image5.png"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0.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1.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2.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3.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4.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5.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6.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7.xml"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8.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9.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6.png"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0.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1.xml" /><Relationship Id="rId3" Type="http://schemas.openxmlformats.org/officeDocument/2006/relationships/image" Target="../media/image11.emf"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2.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3.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4.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5.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6.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7.xml"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8.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9.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xml" /><Relationship Id="rId3" Type="http://schemas.openxmlformats.org/officeDocument/2006/relationships/image" Target="../media/image7.jpe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0.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1.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2.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3.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4.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5.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6.xml"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7.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8.xml"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9.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0.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1.xml"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2.xml"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3.xml"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4.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5.xml"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6.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7.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8.xml"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9.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414338" y="152400"/>
            <a:ext cx="9380537"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r>
              <a:rPr lang="en-US" altLang="nl-BE" sz="3200"/>
              <a:t>Relational Databases: Structured Query Language (SQL)</a:t>
            </a:r>
            <a:endParaRPr lang="en-US" altLang="nl-BE" sz="1800"/>
          </a:p>
        </p:txBody>
      </p:sp>
      <p:sp>
        <p:nvSpPr>
          <p:cNvPr id="5123" name="Content Placeholder 2"/>
          <p:cNvSpPr>
            <a:spLocks noGrp="1"/>
          </p:cNvSpPr>
          <p:nvPr>
            <p:ph idx="1"/>
          </p:nvPr>
        </p:nvSpPr>
        <p:spPr>
          <a:xfrm>
            <a:off x="414338" y="6240463"/>
            <a:ext cx="8915400" cy="61753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25513" y="1295400"/>
            <a:ext cx="8120062" cy="5035550"/>
          </a:xfrm>
          <a:prstGeom prst="rect">
            <a:avLst/>
          </a:prstGeom>
          <a:noFill/>
          <a:ln>
            <a:noFill/>
            <a:miter lim="800000"/>
          </a:ln>
        </p:spPr>
      </p:pic>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DDL Concepts</a:t>
            </a:r>
          </a:p>
        </p:txBody>
      </p:sp>
      <p:sp>
        <p:nvSpPr>
          <p:cNvPr id="23555" name="Content Placeholder 2"/>
          <p:cNvSpPr>
            <a:spLocks noGrp="1"/>
          </p:cNvSpPr>
          <p:nvPr>
            <p:ph idx="1"/>
          </p:nvPr>
        </p:nvSpPr>
        <p:spPr>
          <a:xfrm>
            <a:off x="495300" y="1624013"/>
            <a:ext cx="9182100" cy="4525962"/>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SQL Schema: grouping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of tables and other database objects such as views, constraints and indexes which logically belong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together</a:t>
            </a:r>
            <a:b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br>
            <a:b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b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CREATE SCHEMA</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PURCHASE </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AUTHORIZATION</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800" b="0" i="0" u="none" strike="noStrike" kern="1200" cap="none" spc="0" normalizeH="0" baseline="0" noProof="0" smtClean="0">
                <a:ln>
                  <a:noFill/>
                </a:ln>
                <a:solidFill>
                  <a:schemeClr val="tx1"/>
                </a:solidFill>
                <a:effectLst/>
                <a:uLnTx/>
                <a:uFillTx/>
                <a:latin typeface="Consolas" pitchFamily="49" charset="0"/>
                <a:ea typeface="+mn-ea"/>
                <a:cs typeface="+mn-cs"/>
              </a:rPr>
              <a:t>BBAESENS</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SQL table implements a relation from the relational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model</a:t>
            </a:r>
            <a:b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b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CREATE TABLE </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PRODUCT</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CREATE TABLE </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PURCHASE.PRODUCT</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10C3477-B563-487A-BBDD-6F5ADDCD0647}" type="slidenum">
              <a:rPr lang="nl-NL" altLang="nl-BE" sz="1200">
                <a:solidFill>
                  <a:srgbClr val="898989"/>
                </a:solidFill>
                <a:latin typeface="Arial" pitchFamily="34" charset="0"/>
              </a:rPr>
              <a:t>10</a:t>
            </a:fld>
            <a:endParaRPr lang="nl-NL" altLang="nl-BE" sz="1200">
              <a:solidFill>
                <a:srgbClr val="898989"/>
              </a:solidFill>
              <a:latin typeface="Arial" pitchFamily="34" charset="0"/>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78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UPDATE Statement</a:t>
            </a:r>
          </a:p>
        </p:txBody>
      </p:sp>
      <p:sp>
        <p:nvSpPr>
          <p:cNvPr id="207875"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400" b="1">
                <a:latin typeface="Consolas" pitchFamily="49" charset="0"/>
              </a:rPr>
              <a:t>UPDATE</a:t>
            </a:r>
            <a:r>
              <a:rPr lang="en-US" altLang="nl-BE" sz="2400">
                <a:latin typeface="Consolas" pitchFamily="49" charset="0"/>
              </a:rPr>
              <a:t> PRODUCT</a:t>
            </a:r>
            <a:br>
              <a:rPr lang="en-US" altLang="nl-BE" sz="2400">
                <a:latin typeface="Consolas" pitchFamily="49" charset="0"/>
              </a:rPr>
            </a:br>
            <a:r>
              <a:rPr lang="en-US" altLang="nl-BE" sz="2400" b="1">
                <a:latin typeface="Consolas" pitchFamily="49" charset="0"/>
              </a:rPr>
              <a:t>SET </a:t>
            </a:r>
            <a:r>
              <a:rPr lang="en-US" altLang="nl-BE" sz="2400">
                <a:latin typeface="Consolas" pitchFamily="49" charset="0"/>
              </a:rPr>
              <a:t>AVAILABLE_QUANTITY=26</a:t>
            </a:r>
            <a:br>
              <a:rPr lang="en-US" altLang="nl-BE" sz="2400">
                <a:latin typeface="Consolas" pitchFamily="49" charset="0"/>
              </a:rPr>
            </a:br>
            <a:r>
              <a:rPr lang="en-US" altLang="nl-BE" sz="2400" b="1">
                <a:latin typeface="Consolas" pitchFamily="49" charset="0"/>
              </a:rPr>
              <a:t>WHERE</a:t>
            </a:r>
            <a:r>
              <a:rPr lang="en-US" altLang="nl-BE" sz="2400">
                <a:latin typeface="Consolas" pitchFamily="49" charset="0"/>
              </a:rPr>
              <a:t> PRODNR='0185'</a:t>
            </a:r>
            <a:endParaRPr lang="en-US" altLang="nl-BE" sz="2400">
              <a:latin typeface="Consolas" pitchFamily="49" charset="0"/>
            </a:endParaRPr>
          </a:p>
          <a:p>
            <a:pPr marL="0" lvl="0" indent="0">
              <a:buNone/>
            </a:pPr>
            <a:endParaRPr lang="nl-BE" altLang="nl-BE" sz="2400">
              <a:latin typeface="Consolas" pitchFamily="49" charset="0"/>
            </a:endParaRPr>
          </a:p>
          <a:p>
            <a:pPr marL="0" lvl="0" indent="0">
              <a:buNone/>
            </a:pPr>
            <a:r>
              <a:rPr lang="en-US" altLang="nl-BE" sz="2400" b="1">
                <a:latin typeface="Consolas" pitchFamily="49" charset="0"/>
              </a:rPr>
              <a:t>UPDATE</a:t>
            </a:r>
            <a:r>
              <a:rPr lang="en-US" altLang="nl-BE" sz="2400">
                <a:latin typeface="Consolas" pitchFamily="49" charset="0"/>
              </a:rPr>
              <a:t> SUPPLIER</a:t>
            </a:r>
            <a:br>
              <a:rPr lang="en-US" altLang="nl-BE" sz="2400">
                <a:latin typeface="Consolas" pitchFamily="49" charset="0"/>
              </a:rPr>
            </a:br>
            <a:r>
              <a:rPr lang="en-US" altLang="nl-BE" sz="2400" b="1">
                <a:latin typeface="Consolas" pitchFamily="49" charset="0"/>
              </a:rPr>
              <a:t>SET </a:t>
            </a:r>
            <a:r>
              <a:rPr lang="en-US" altLang="nl-BE" sz="2400">
                <a:latin typeface="Consolas" pitchFamily="49" charset="0"/>
              </a:rPr>
              <a:t>SUPSTATUS = DEFAULT</a:t>
            </a:r>
            <a:endParaRPr lang="en-US" altLang="nl-BE" sz="2400">
              <a:latin typeface="Consolas" pitchFamily="49" charset="0"/>
            </a:endParaRPr>
          </a:p>
          <a:p>
            <a:pPr marL="0" lvl="0" indent="0">
              <a:buNone/>
            </a:pPr>
            <a:endParaRPr lang="nl-BE" altLang="nl-BE" sz="2400">
              <a:latin typeface="Consolas" pitchFamily="49" charset="0"/>
            </a:endParaRPr>
          </a:p>
          <a:p>
            <a:pPr marL="0" lvl="0" indent="0">
              <a:buNone/>
            </a:pPr>
            <a:r>
              <a:rPr lang="en-US" altLang="nl-BE" sz="2400" b="1">
                <a:latin typeface="Consolas" pitchFamily="49" charset="0"/>
              </a:rPr>
              <a:t>UPDATE</a:t>
            </a:r>
            <a:r>
              <a:rPr lang="en-US" altLang="nl-BE" sz="2400">
                <a:latin typeface="Consolas" pitchFamily="49" charset="0"/>
              </a:rPr>
              <a:t> SUPPLIES</a:t>
            </a:r>
            <a:br>
              <a:rPr lang="en-US" altLang="nl-BE" sz="2400">
                <a:latin typeface="Consolas" pitchFamily="49" charset="0"/>
              </a:rPr>
            </a:br>
            <a:r>
              <a:rPr lang="en-US" altLang="nl-BE" sz="2400" b="1">
                <a:latin typeface="Consolas" pitchFamily="49" charset="0"/>
              </a:rPr>
              <a:t>SET </a:t>
            </a:r>
            <a:r>
              <a:rPr lang="en-US" altLang="nl-BE" sz="2400">
                <a:latin typeface="Consolas" pitchFamily="49" charset="0"/>
              </a:rPr>
              <a:t>DELIV_PERIOD= DELIV_PERIOD+7</a:t>
            </a:r>
            <a:br>
              <a:rPr lang="en-US" altLang="nl-BE" sz="2400">
                <a:latin typeface="Consolas" pitchFamily="49" charset="0"/>
              </a:rPr>
            </a:br>
            <a:r>
              <a:rPr lang="en-US" altLang="nl-BE" sz="2400" b="1">
                <a:latin typeface="Consolas" pitchFamily="49" charset="0"/>
              </a:rPr>
              <a:t>WHERE</a:t>
            </a:r>
            <a:r>
              <a:rPr lang="en-US" altLang="nl-BE" sz="2400">
                <a:latin typeface="Consolas" pitchFamily="49" charset="0"/>
              </a:rPr>
              <a:t> SUPNR </a:t>
            </a:r>
            <a:r>
              <a:rPr lang="en-US" altLang="nl-BE" sz="2400" b="1">
                <a:latin typeface="Consolas" pitchFamily="49" charset="0"/>
              </a:rPr>
              <a:t>IN</a:t>
            </a:r>
            <a:r>
              <a:rPr lang="en-US" altLang="nl-BE" sz="2400">
                <a:latin typeface="Consolas" pitchFamily="49" charset="0"/>
              </a:rPr>
              <a:t> (</a:t>
            </a:r>
            <a:r>
              <a:rPr lang="en-US" altLang="nl-BE" sz="2400" b="1">
                <a:latin typeface="Consolas" pitchFamily="49" charset="0"/>
              </a:rPr>
              <a:t>SELECT</a:t>
            </a:r>
            <a:r>
              <a:rPr lang="en-US" altLang="nl-BE" sz="2400">
                <a:latin typeface="Consolas" pitchFamily="49" charset="0"/>
              </a:rPr>
              <a:t> SUPNR</a:t>
            </a:r>
            <a:br>
              <a:rPr lang="en-US" altLang="nl-BE" sz="2400">
                <a:latin typeface="Consolas" pitchFamily="49" charset="0"/>
              </a:rPr>
            </a:br>
            <a:r>
              <a:rPr lang="en-US" altLang="nl-BE" sz="2400">
                <a:latin typeface="Consolas" pitchFamily="49" charset="0"/>
              </a:rPr>
              <a:t>			  </a:t>
            </a:r>
            <a:r>
              <a:rPr lang="en-US" altLang="nl-BE" sz="2400" b="1">
                <a:latin typeface="Consolas" pitchFamily="49" charset="0"/>
              </a:rPr>
              <a:t>FROM</a:t>
            </a:r>
            <a:r>
              <a:rPr lang="en-US" altLang="nl-BE" sz="2400">
                <a:latin typeface="Consolas" pitchFamily="49" charset="0"/>
              </a:rPr>
              <a:t> SUPPLIER</a:t>
            </a:r>
            <a:br>
              <a:rPr lang="en-US" altLang="nl-BE" sz="2400">
                <a:latin typeface="Consolas" pitchFamily="49" charset="0"/>
              </a:rPr>
            </a:br>
            <a:r>
              <a:rPr lang="en-US" altLang="nl-BE" sz="2400">
                <a:latin typeface="Consolas" pitchFamily="49" charset="0"/>
              </a:rPr>
              <a:t>			  </a:t>
            </a:r>
            <a:r>
              <a:rPr lang="en-US" altLang="nl-BE" sz="2400" b="1">
                <a:latin typeface="Consolas" pitchFamily="49" charset="0"/>
              </a:rPr>
              <a:t>WHERE</a:t>
            </a:r>
            <a:r>
              <a:rPr lang="en-US" altLang="nl-BE" sz="2400">
                <a:latin typeface="Consolas" pitchFamily="49" charset="0"/>
              </a:rPr>
              <a:t> SUPNAME = 'Deliwines')</a:t>
            </a:r>
            <a:endParaRPr lang="nl-BE" altLang="nl-BE" sz="2400">
              <a:latin typeface="Consolas" pitchFamily="49" charset="0"/>
            </a:endParaRPr>
          </a:p>
          <a:p>
            <a:pPr marL="0" lvl="0" indent="0">
              <a:buNone/>
            </a:pPr>
            <a:endParaRPr lang="nl-BE" altLang="nl-BE" sz="2400">
              <a:latin typeface="Consolas" pitchFamily="49" charset="0"/>
            </a:endParaRPr>
          </a:p>
        </p:txBody>
      </p:sp>
      <p:sp>
        <p:nvSpPr>
          <p:cNvPr id="2078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287C14C-9DAB-4F6C-ACF0-EDDD07A86F89}" type="slidenum">
              <a:rPr lang="nl-NL" altLang="nl-BE" sz="1200">
                <a:solidFill>
                  <a:srgbClr val="898989"/>
                </a:solidFill>
                <a:latin typeface="Arial" pitchFamily="34" charset="0"/>
              </a:rPr>
              <a:t>100</a:t>
            </a:fld>
            <a:endParaRPr lang="nl-NL" altLang="nl-BE" sz="1200">
              <a:solidFill>
                <a:srgbClr val="898989"/>
              </a:solidFill>
              <a:latin typeface="Arial" pitchFamily="34" charset="0"/>
            </a:endParaRPr>
          </a:p>
        </p:txBody>
      </p:sp>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99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UPDATE Statement</a:t>
            </a:r>
          </a:p>
        </p:txBody>
      </p:sp>
      <p:sp>
        <p:nvSpPr>
          <p:cNvPr id="209923" name="Content Placeholder 2"/>
          <p:cNvSpPr>
            <a:spLocks noGrp="1"/>
          </p:cNvSpPr>
          <p:nvPr>
            <p:ph idx="1"/>
          </p:nvPr>
        </p:nvSpPr>
        <p:spPr>
          <a:xfrm>
            <a:off x="357188" y="1333500"/>
            <a:ext cx="8915400" cy="4525963"/>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UPDATE</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SUPPLIES S1</a:t>
            </a:r>
            <a:b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SET</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(PURCHASE_PRICE, DELIV_PERIOD)=</a:t>
            </a:r>
            <a:b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MIN</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(PURCHASE_PRICE), </a:t>
            </a: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MIN</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(DELIV_PERIOD)</a:t>
            </a:r>
            <a:b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SUPPLIES S2</a:t>
            </a:r>
            <a:b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S1.PRODNR=S2.PRODNR)</a:t>
            </a:r>
            <a:b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SUPNR=</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'68</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ALTER</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TABLE</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SUPPLIER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ADD</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SUPCATEGORY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VARCHAR(10) DEFAULT</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'SILVER‘</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UPDATE</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SUPPLIER</a:t>
            </a: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SET</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SUPCATEGORY = </a:t>
            </a: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CASE</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WHEN</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SUPSTATUS &gt;=70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AND</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SUPSTATUS &lt;=90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THEN</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'GOLD' </a:t>
            </a: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WHEN</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SUPSTATUS &gt;=90 </a:t>
            </a: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THEN</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'PLATINUM'</a:t>
            </a: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ELSE</a:t>
            </a:r>
            <a: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t> 'SILVER'    </a:t>
            </a:r>
            <a:br>
              <a:rPr kumimoji="0" lang="en-US"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US" sz="2000" b="1" i="0" u="none" strike="noStrike" kern="1200" cap="none" spc="0" normalizeH="0" baseline="0" noProof="0" smtClean="0">
                <a:ln>
                  <a:noFill/>
                </a:ln>
                <a:solidFill>
                  <a:schemeClr val="tx1"/>
                </a:solidFill>
                <a:effectLst/>
                <a:uLnTx/>
                <a:uFillTx/>
                <a:latin typeface="Consolas" pitchFamily="49" charset="0"/>
                <a:ea typeface="+mn-ea"/>
                <a:cs typeface="+mn-cs"/>
              </a:rPr>
              <a:t>END</a:t>
            </a:r>
            <a:endParaRPr kumimoji="0" lang="nl-BE" sz="20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2800" b="0" i="0" u="none" strike="noStrike" kern="1200" cap="none" spc="0" normalizeH="0" baseline="0" noProof="0" smtClean="0">
              <a:ln>
                <a:noFill/>
              </a:ln>
              <a:solidFill>
                <a:schemeClr val="tx1"/>
              </a:solidFill>
              <a:effectLst/>
              <a:uLnTx/>
              <a:uFillTx/>
              <a:latin typeface="+mn-lt"/>
              <a:ea typeface="+mn-ea"/>
              <a:cs typeface="+mn-cs"/>
            </a:endParaRPr>
          </a:p>
        </p:txBody>
      </p:sp>
      <p:sp>
        <p:nvSpPr>
          <p:cNvPr id="2099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B0A5CCB-12FC-4EBB-A58B-EF622AB4EF3D}" type="slidenum">
              <a:rPr lang="nl-NL" altLang="nl-BE" sz="1200">
                <a:solidFill>
                  <a:srgbClr val="898989"/>
                </a:solidFill>
                <a:latin typeface="Arial" pitchFamily="34" charset="0"/>
              </a:rPr>
              <a:t>101</a:t>
            </a:fld>
            <a:endParaRPr lang="nl-NL" altLang="nl-BE" sz="1200">
              <a:solidFill>
                <a:srgbClr val="898989"/>
              </a:solidFill>
              <a:latin typeface="Arial" pitchFamily="34" charset="0"/>
            </a:endParaRPr>
          </a:p>
        </p:txBody>
      </p:sp>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19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UPDATE Statement</a:t>
            </a:r>
          </a:p>
        </p:txBody>
      </p:sp>
      <p:sp>
        <p:nvSpPr>
          <p:cNvPr id="21197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45B8ED7-DCDF-4002-8C53-89FF9C668F6B}" type="slidenum">
              <a:rPr lang="nl-NL" altLang="nl-BE" sz="1200">
                <a:solidFill>
                  <a:srgbClr val="898989"/>
                </a:solidFill>
                <a:latin typeface="Arial" pitchFamily="34" charset="0"/>
              </a:rPr>
              <a:t>102</a:t>
            </a:fld>
            <a:endParaRPr lang="nl-NL" altLang="nl-BE" sz="1200">
              <a:solidFill>
                <a:srgbClr val="898989"/>
              </a:solidFill>
              <a:latin typeface="Arial" pitchFamily="34" charset="0"/>
            </a:endParaRPr>
          </a:p>
        </p:txBody>
      </p:sp>
      <p:graphicFrame>
        <p:nvGraphicFramePr>
          <p:cNvPr id="211972" name="Table 5"/>
          <p:cNvGraphicFramePr>
            <a:graphicFrameLocks noGrp="1"/>
          </p:cNvGraphicFramePr>
          <p:nvPr/>
        </p:nvGraphicFramePr>
        <p:xfrm>
          <a:off x="1651000" y="1887538"/>
          <a:ext cx="6788150" cy="3286125"/>
        </p:xfrm>
        <a:graphic>
          <a:graphicData uri="http://schemas.openxmlformats.org/drawingml/2006/table">
            <a:tbl>
              <a:tblPr/>
              <a:tblGrid>
                <a:gridCol w="579438"/>
                <a:gridCol w="1435100"/>
                <a:gridCol w="1843088"/>
                <a:gridCol w="1009650"/>
                <a:gridCol w="855662"/>
                <a:gridCol w="1065212"/>
              </a:tblGrid>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u="sng">
                          <a:solidFill>
                            <a:srgbClr val="000000"/>
                          </a:solidFill>
                          <a:latin typeface="Calibri" pitchFamily="34" charset="0"/>
                        </a:rPr>
                        <a:t>SUPNR</a:t>
                      </a:r>
                      <a:endParaRPr lang="nl-BE" altLang="en-US" sz="1200" b="1" u="sng">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a:solidFill>
                            <a:srgbClr val="000000"/>
                          </a:solidFill>
                          <a:latin typeface="Calibri" pitchFamily="34" charset="0"/>
                        </a:rPr>
                        <a:t>SUPNAME</a:t>
                      </a:r>
                      <a:endParaRPr lang="nl-BE" altLang="en-US" sz="1200" b="1">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a:solidFill>
                            <a:srgbClr val="000000"/>
                          </a:solidFill>
                          <a:latin typeface="Calibri" pitchFamily="34" charset="0"/>
                        </a:rPr>
                        <a:t>SUPADDRESS</a:t>
                      </a:r>
                      <a:endParaRPr lang="nl-BE" altLang="en-US" sz="1200" b="1">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a:solidFill>
                            <a:srgbClr val="000000"/>
                          </a:solidFill>
                          <a:latin typeface="Calibri" pitchFamily="34" charset="0"/>
                        </a:rPr>
                        <a:t>SUPCITY</a:t>
                      </a:r>
                      <a:endParaRPr lang="nl-BE" altLang="en-US" sz="1200" b="1">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a:solidFill>
                            <a:srgbClr val="000000"/>
                          </a:solidFill>
                          <a:latin typeface="Calibri" pitchFamily="34" charset="0"/>
                        </a:rPr>
                        <a:t>SUPSTATUS</a:t>
                      </a:r>
                      <a:endParaRPr lang="nl-BE" altLang="en-US" sz="1200" b="1">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b="1">
                          <a:solidFill>
                            <a:srgbClr val="000000"/>
                          </a:solidFill>
                          <a:latin typeface="Calibri" pitchFamily="34" charset="0"/>
                        </a:rPr>
                        <a:t>SUPCATEGORY</a:t>
                      </a:r>
                      <a:endParaRPr lang="nl-BE" altLang="en-US" sz="1200" b="1">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21</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Deliwines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20, Avenue of the Americas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New York</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20</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SILVER</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Best Wines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660, Market Street</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San Francisco</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90</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GOLD</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Ad Fundum</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82, Wacker Drive </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Chicago</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95</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PLATINUM</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52</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Spirits &amp; co.</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928, Strip</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Las Vegas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NULL</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SILVER</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68</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The Wine Depot</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132, Montgomery Street</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San Francisco</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10</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SILVER</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69</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 Vinos del Mundo</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4, Collins Avenue</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 Miami</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 92</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200">
                          <a:solidFill>
                            <a:srgbClr val="000000"/>
                          </a:solidFill>
                          <a:latin typeface="Calibri" pitchFamily="34" charset="0"/>
                        </a:rPr>
                        <a:t> PLATINUM</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84</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Wine Trade Logistics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100, Rhode Island Avenue</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Washington</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92</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PLATINUM</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94</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The Wine Crate</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330, McKinney Avenue </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Dallas</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75</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3040" tIns="0" rIns="5304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 GOLD</a:t>
                      </a:r>
                      <a:endParaRPr lang="nl-BE" altLang="en-US" sz="1200">
                        <a:solidFill>
                          <a:srgbClr val="000000"/>
                        </a:solidFill>
                        <a:latin typeface="Calibri" pitchFamily="34" charset="0"/>
                        <a:ea typeface="Calibri" pitchFamily="34" charset="0"/>
                      </a:endParaRPr>
                    </a:p>
                  </a:txBody>
                  <a:tcPr marL="53040" marR="5304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40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140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GB" altLang="nl-BE"/>
              <a:t>SQL views are part of the external data model </a:t>
            </a:r>
            <a:endParaRPr lang="en-GB" altLang="nl-BE"/>
          </a:p>
          <a:p>
            <a:pPr lvl="0"/>
            <a:r>
              <a:rPr lang="en-GB" altLang="nl-BE"/>
              <a:t>A view</a:t>
            </a:r>
            <a:r>
              <a:rPr lang="en-GB" altLang="nl-BE" b="1"/>
              <a:t> </a:t>
            </a:r>
            <a:r>
              <a:rPr lang="en-GB" altLang="nl-BE"/>
              <a:t>is </a:t>
            </a:r>
            <a:r>
              <a:rPr lang="en-US" altLang="nl-BE"/>
              <a:t>defined by means of an SQL query and its content is generated upon invocation of the view by an application or other query </a:t>
            </a:r>
            <a:endParaRPr lang="en-US" altLang="nl-BE"/>
          </a:p>
          <a:p>
            <a:pPr lvl="0"/>
            <a:r>
              <a:rPr lang="en-US" altLang="nl-BE"/>
              <a:t>A view is a virtual table without physical tuples </a:t>
            </a:r>
            <a:endParaRPr lang="en-US" altLang="nl-BE"/>
          </a:p>
          <a:p>
            <a:pPr lvl="0"/>
            <a:r>
              <a:rPr lang="en-US" altLang="nl-BE"/>
              <a:t>Views allow for logical data independence which makes them a key component in the three-layer database architecture</a:t>
            </a:r>
            <a:endParaRPr lang="nl-BE" altLang="nl-BE"/>
          </a:p>
          <a:p>
            <a:pPr lvl="0"/>
            <a:endParaRPr lang="nl-BE" altLang="nl-BE"/>
          </a:p>
        </p:txBody>
      </p:sp>
      <p:sp>
        <p:nvSpPr>
          <p:cNvPr id="2140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57FFA64-C68B-4DD9-B001-E51CFD82CD19}" type="slidenum">
              <a:rPr lang="nl-NL" altLang="nl-BE" sz="1200">
                <a:solidFill>
                  <a:srgbClr val="898989"/>
                </a:solidFill>
                <a:latin typeface="Arial" pitchFamily="34" charset="0"/>
              </a:rPr>
              <a:t>103</a:t>
            </a:fld>
            <a:endParaRPr lang="nl-NL" altLang="nl-BE" sz="1200">
              <a:solidFill>
                <a:srgbClr val="898989"/>
              </a:solidFill>
              <a:latin typeface="Arial" pitchFamily="34" charset="0"/>
            </a:endParaRPr>
          </a:p>
        </p:txBody>
      </p:sp>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60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160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b="1">
                <a:latin typeface="Consolas" pitchFamily="49" charset="0"/>
              </a:rPr>
              <a:t>CREATE VIEW </a:t>
            </a:r>
            <a:r>
              <a:rPr lang="en-US" altLang="nl-BE">
                <a:latin typeface="Consolas" pitchFamily="49" charset="0"/>
              </a:rPr>
              <a:t>TOPSUPPLIERS</a:t>
            </a:r>
            <a:br>
              <a:rPr lang="en-US" altLang="nl-BE">
                <a:latin typeface="Consolas" pitchFamily="49" charset="0"/>
              </a:rPr>
            </a:br>
            <a:r>
              <a:rPr lang="en-US" altLang="nl-BE" b="1">
                <a:latin typeface="Consolas" pitchFamily="49" charset="0"/>
              </a:rPr>
              <a:t>AS SELECT </a:t>
            </a:r>
            <a:r>
              <a:rPr lang="en-US" altLang="nl-BE">
                <a:latin typeface="Consolas" pitchFamily="49" charset="0"/>
              </a:rPr>
              <a:t>SUPNR, SUPNAME </a:t>
            </a:r>
            <a:r>
              <a:rPr lang="en-US" altLang="nl-BE" b="1">
                <a:latin typeface="Consolas" pitchFamily="49" charset="0"/>
              </a:rPr>
              <a:t>FROM</a:t>
            </a:r>
            <a:r>
              <a:rPr lang="en-US" altLang="nl-BE">
                <a:latin typeface="Consolas" pitchFamily="49" charset="0"/>
              </a:rPr>
              <a:t> SUPPLIER</a:t>
            </a:r>
            <a:br>
              <a:rPr lang="en-US" altLang="nl-BE">
                <a:latin typeface="Consolas" pitchFamily="49" charset="0"/>
              </a:rPr>
            </a:br>
            <a:r>
              <a:rPr lang="en-US" altLang="nl-BE" b="1">
                <a:latin typeface="Consolas" pitchFamily="49" charset="0"/>
              </a:rPr>
              <a:t>WHERE</a:t>
            </a:r>
            <a:r>
              <a:rPr lang="en-US" altLang="nl-BE">
                <a:latin typeface="Consolas" pitchFamily="49" charset="0"/>
              </a:rPr>
              <a:t> SUPSTATUS &gt; 50</a:t>
            </a:r>
            <a:endParaRPr lang="en-US" altLang="nl-BE">
              <a:latin typeface="Consolas" pitchFamily="49" charset="0"/>
            </a:endParaRPr>
          </a:p>
          <a:p>
            <a:pPr marL="0" lvl="0" indent="0">
              <a:buNone/>
            </a:pPr>
            <a:endParaRPr lang="en-US" altLang="nl-BE">
              <a:latin typeface="Consolas" pitchFamily="49" charset="0"/>
            </a:endParaRPr>
          </a:p>
          <a:p>
            <a:pPr marL="0" lvl="0" indent="0">
              <a:buNone/>
            </a:pPr>
            <a:r>
              <a:rPr lang="en-US" altLang="nl-BE" b="1">
                <a:latin typeface="Consolas" pitchFamily="49" charset="0"/>
              </a:rPr>
              <a:t>CREATE</a:t>
            </a:r>
            <a:r>
              <a:rPr lang="en-US" altLang="nl-BE">
                <a:latin typeface="Consolas" pitchFamily="49" charset="0"/>
              </a:rPr>
              <a:t> </a:t>
            </a:r>
            <a:r>
              <a:rPr lang="en-US" altLang="nl-BE" b="1">
                <a:latin typeface="Consolas" pitchFamily="49" charset="0"/>
              </a:rPr>
              <a:t>VIEW</a:t>
            </a:r>
            <a:r>
              <a:rPr lang="en-US" altLang="nl-BE">
                <a:latin typeface="Consolas" pitchFamily="49" charset="0"/>
              </a:rPr>
              <a:t> TOPSUPPLIERS_SF</a:t>
            </a:r>
            <a:br>
              <a:rPr lang="en-US" altLang="nl-BE">
                <a:latin typeface="Consolas" pitchFamily="49" charset="0"/>
              </a:rPr>
            </a:br>
            <a:r>
              <a:rPr lang="en-US" altLang="nl-BE" b="1">
                <a:latin typeface="Consolas" pitchFamily="49" charset="0"/>
              </a:rPr>
              <a:t>AS</a:t>
            </a:r>
            <a:r>
              <a:rPr lang="en-US" altLang="nl-BE">
                <a:latin typeface="Consolas" pitchFamily="49" charset="0"/>
              </a:rPr>
              <a:t> </a:t>
            </a:r>
            <a:r>
              <a:rPr lang="en-US" altLang="nl-BE" b="1">
                <a:latin typeface="Consolas" pitchFamily="49" charset="0"/>
              </a:rPr>
              <a:t>SELECT</a:t>
            </a:r>
            <a:r>
              <a:rPr lang="en-US" altLang="nl-BE">
                <a:latin typeface="Consolas" pitchFamily="49" charset="0"/>
              </a:rPr>
              <a:t> * </a:t>
            </a:r>
            <a:r>
              <a:rPr lang="en-US" altLang="nl-BE" b="1">
                <a:latin typeface="Consolas" pitchFamily="49" charset="0"/>
              </a:rPr>
              <a:t>FROM </a:t>
            </a:r>
            <a:r>
              <a:rPr lang="en-US" altLang="nl-BE">
                <a:latin typeface="Consolas" pitchFamily="49" charset="0"/>
              </a:rPr>
              <a:t>TOPSUPPLIERS </a:t>
            </a:r>
            <a:br>
              <a:rPr lang="en-US" altLang="nl-BE">
                <a:latin typeface="Consolas" pitchFamily="49" charset="0"/>
              </a:rPr>
            </a:br>
            <a:r>
              <a:rPr lang="en-US" altLang="nl-BE" b="1">
                <a:latin typeface="Consolas" pitchFamily="49" charset="0"/>
              </a:rPr>
              <a:t>WHERE</a:t>
            </a:r>
            <a:r>
              <a:rPr lang="en-US" altLang="nl-BE">
                <a:latin typeface="Consolas" pitchFamily="49" charset="0"/>
              </a:rPr>
              <a:t> SUPCITY='San Francisco'</a:t>
            </a:r>
            <a:endParaRPr lang="nl-BE" altLang="nl-BE">
              <a:latin typeface="Consolas" pitchFamily="49" charset="0"/>
            </a:endParaRPr>
          </a:p>
        </p:txBody>
      </p:sp>
      <p:sp>
        <p:nvSpPr>
          <p:cNvPr id="2160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B4251CB-186D-4E8C-A22E-760738AF8493}" type="slidenum">
              <a:rPr lang="nl-NL" altLang="nl-BE" sz="1200">
                <a:solidFill>
                  <a:srgbClr val="898989"/>
                </a:solidFill>
                <a:latin typeface="Arial" pitchFamily="34" charset="0"/>
              </a:rPr>
              <a:t>104</a:t>
            </a:fld>
            <a:endParaRPr lang="nl-NL" altLang="nl-BE" sz="1200">
              <a:solidFill>
                <a:srgbClr val="898989"/>
              </a:solidFill>
              <a:latin typeface="Arial" pitchFamily="34" charset="0"/>
            </a:endParaRPr>
          </a:p>
        </p:txBody>
      </p:sp>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81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1811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CREATE VIEW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ORDEROVERVIEW(PRODNR, PRODNAME, TOTQUANTITY) </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SELECT P.PRODNR, P.PRODNAME, SUM(POL.QUANTITY) </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PRODUCT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LEFT OUTER JOIN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PO_LINE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POL </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(P.PRODNR = POL.PRODNR) </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GROUP BY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P.PRODNR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2181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DDA1B82-AC8C-4C54-9BFD-0809B26FD32E}" type="slidenum">
              <a:rPr lang="nl-NL" altLang="nl-BE" sz="1200">
                <a:solidFill>
                  <a:srgbClr val="898989"/>
                </a:solidFill>
                <a:latin typeface="Arial" pitchFamily="34" charset="0"/>
              </a:rPr>
              <a:t>105</a:t>
            </a:fld>
            <a:endParaRPr lang="nl-NL" altLang="nl-BE" sz="1200">
              <a:solidFill>
                <a:srgbClr val="898989"/>
              </a:solidFill>
              <a:latin typeface="Arial" pitchFamily="34" charset="0"/>
            </a:endParaRPr>
          </a:p>
        </p:txBody>
      </p:sp>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01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2016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rPr>
              <a:t>TOPSUPPLIERS_SF</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smtClean="0">
                <a:ln>
                  <a:noFill/>
                </a:ln>
                <a:solidFill>
                  <a:schemeClr val="tx1"/>
                </a:solidFill>
                <a:effectLst/>
                <a:uLnTx/>
                <a:uFillTx/>
                <a:latin typeface="Consolas" pitchFamily="49" charset="0"/>
                <a:ea typeface="+mn-ea"/>
                <a:cs typeface="+mn-cs"/>
              </a:rPr>
              <a:t>SELECT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ORDEROVERVIEW</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PRODNAME L</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IKE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'%CHARD%'</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2201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87E7966-9CE5-4DA6-83F8-D08E261CBD74}" type="slidenum">
              <a:rPr lang="nl-NL" altLang="nl-BE" sz="1200">
                <a:solidFill>
                  <a:srgbClr val="898989"/>
                </a:solidFill>
                <a:latin typeface="Arial" pitchFamily="34" charset="0"/>
              </a:rPr>
              <a:t>106</a:t>
            </a:fld>
            <a:endParaRPr lang="nl-NL" altLang="nl-BE" sz="1200">
              <a:solidFill>
                <a:srgbClr val="898989"/>
              </a:solidFill>
              <a:latin typeface="Arial" pitchFamily="34" charset="0"/>
            </a:endParaRPr>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22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222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Query modification: RDBMS modifies queries that query views into queries on the underlying base tables</a:t>
            </a:r>
          </a:p>
          <a:p>
            <a:pPr lvl="0"/>
            <a:r>
              <a:t>View materialization: a physical table is created when the view is first queried</a:t>
            </a:r>
          </a:p>
        </p:txBody>
      </p:sp>
      <p:sp>
        <p:nvSpPr>
          <p:cNvPr id="2222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C456369-1B0A-45F5-BAE7-F83044BFE16D}" type="slidenum">
              <a:rPr lang="nl-NL" altLang="nl-BE" sz="1200">
                <a:solidFill>
                  <a:srgbClr val="898989"/>
                </a:solidFill>
                <a:latin typeface="Arial" pitchFamily="34" charset="0"/>
              </a:rPr>
              <a:t>107</a:t>
            </a:fld>
            <a:endParaRPr lang="nl-NL" altLang="nl-BE" sz="1200">
              <a:solidFill>
                <a:srgbClr val="898989"/>
              </a:solidFill>
              <a:latin typeface="Arial" pitchFamily="34" charset="0"/>
            </a:endParaRPr>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42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2425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Some views can be updated</a:t>
            </a:r>
            <a:endParaRPr lang="en-US" altLang="nl-BE"/>
          </a:p>
          <a:p>
            <a:pPr lvl="1"/>
            <a:r>
              <a:rPr lang="en-US" altLang="nl-BE"/>
              <a:t>In this case, the view serves as a window through which updates are propagated to the underlying base table(s) </a:t>
            </a:r>
            <a:endParaRPr lang="nl-BE" altLang="nl-BE"/>
          </a:p>
        </p:txBody>
      </p:sp>
      <p:sp>
        <p:nvSpPr>
          <p:cNvPr id="2242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F8D4F1F-81E7-42F0-A9DB-C1B0F9DC028E}" type="slidenum">
              <a:rPr lang="nl-NL" altLang="nl-BE" sz="1200">
                <a:solidFill>
                  <a:srgbClr val="898989"/>
                </a:solidFill>
                <a:latin typeface="Arial" pitchFamily="34" charset="0"/>
              </a:rPr>
              <a:t>108</a:t>
            </a:fld>
            <a:endParaRPr lang="nl-NL" altLang="nl-BE" sz="1200">
              <a:solidFill>
                <a:srgbClr val="898989"/>
              </a:solidFill>
              <a:latin typeface="Arial" pitchFamily="34" charset="0"/>
            </a:endParaRPr>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63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2630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CREATE VIEW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ORDEROVERVIEW(PRODNR, PRODNAME, TOTQUANTITY)</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SELECT P.PRODNR, P.PRODNAME, SUM(POL.QUANTITY)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PRODUCT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LEFT OUTER JOIN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PO_LINE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POL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(P.PRODNR = POL.PRODNR)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GROUP BY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P.PRODNR</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UPDATE VIEW</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ORDEROVERVIEW</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TOTQUANTITY=10</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PRODNR= '0154'</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263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AD851CA-443A-49FE-BDC3-C680B7013639}" type="slidenum">
              <a:rPr lang="nl-NL" altLang="nl-BE" sz="1200">
                <a:solidFill>
                  <a:srgbClr val="898989"/>
                </a:solidFill>
                <a:latin typeface="Arial" pitchFamily="34" charset="0"/>
              </a:rPr>
              <a:t>109</a:t>
            </a:fld>
            <a:endParaRPr lang="nl-NL" altLang="nl-BE" sz="1200">
              <a:solidFill>
                <a:srgbClr val="898989"/>
              </a:solidFill>
              <a:latin typeface="Arial" pitchFamily="34" charset="0"/>
            </a:endParaRPr>
          </a:p>
        </p:txBody>
      </p:sp>
      <p:sp>
        <p:nvSpPr>
          <p:cNvPr id="226309" name="TextBox 4"/>
          <p:cNvSpPr/>
          <p:nvPr/>
        </p:nvSpPr>
        <p:spPr>
          <a:xfrm>
            <a:off x="5462588" y="5092700"/>
            <a:ext cx="1095375" cy="369888"/>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ERROR!</a:t>
            </a:r>
            <a:endParaRPr lang="nl-BE" altLang="nl-BE" sz="1800" b="1">
              <a:solidFill>
                <a:srgbClr val="FF0000"/>
              </a:solidFill>
              <a:latin typeface="Arial" pitchFamily="34" charset="0"/>
            </a:endParaRP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DDL Concepts</a:t>
            </a:r>
          </a:p>
        </p:txBody>
      </p:sp>
      <p:sp>
        <p:nvSpPr>
          <p:cNvPr id="256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C14073C-96D4-401A-BCC3-082B4FF8C2DA}" type="slidenum">
              <a:rPr lang="nl-NL" altLang="nl-BE" sz="1200">
                <a:solidFill>
                  <a:srgbClr val="898989"/>
                </a:solidFill>
                <a:latin typeface="Arial" pitchFamily="34" charset="0"/>
              </a:rPr>
              <a:t>11</a:t>
            </a:fld>
            <a:endParaRPr lang="nl-NL" altLang="nl-BE" sz="1200">
              <a:solidFill>
                <a:srgbClr val="898989"/>
              </a:solidFill>
              <a:latin typeface="Arial" pitchFamily="34" charset="0"/>
            </a:endParaRPr>
          </a:p>
        </p:txBody>
      </p:sp>
      <p:graphicFrame>
        <p:nvGraphicFramePr>
          <p:cNvPr id="25604" name="Table 4"/>
          <p:cNvGraphicFramePr>
            <a:graphicFrameLocks noGrp="1"/>
          </p:cNvGraphicFramePr>
          <p:nvPr/>
        </p:nvGraphicFramePr>
        <p:xfrm>
          <a:off x="722312" y="1398588"/>
          <a:ext cx="8461375" cy="5175250"/>
        </p:xfrm>
        <a:graphic>
          <a:graphicData uri="http://schemas.openxmlformats.org/drawingml/2006/table">
            <a:tbl>
              <a:tblPr/>
              <a:tblGrid>
                <a:gridCol w="1122362"/>
                <a:gridCol w="7339012"/>
              </a:tblGrid>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Data Type</a:t>
                      </a:r>
                      <a:endParaRPr lang="nl-BE" altLang="en-US" sz="1200" b="1">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Description</a:t>
                      </a:r>
                      <a:endParaRPr lang="nl-BE" altLang="en-US" sz="1200" b="1">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200">
                          <a:solidFill>
                            <a:srgbClr val="000000"/>
                          </a:solidFill>
                          <a:latin typeface="Consolas" pitchFamily="49" charset="0"/>
                        </a:rPr>
                        <a:t>CHAR(n)</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Holds a fixed length string with size n</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5450">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200">
                          <a:solidFill>
                            <a:srgbClr val="000000"/>
                          </a:solidFill>
                          <a:latin typeface="Consolas" pitchFamily="49" charset="0"/>
                        </a:rPr>
                        <a:t>VARCHAR(n)</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Holds a variable length string with maximum size n</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SMALLINT</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Small integer (no decimal) between -32768 to 32767 </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INT</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Integer (no decimal) between -2147483648 to 2147483647</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731838">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200">
                          <a:solidFill>
                            <a:srgbClr val="000000"/>
                          </a:solidFill>
                          <a:latin typeface="Consolas" pitchFamily="49" charset="0"/>
                        </a:rPr>
                        <a:t>FLOAT(n,d)</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Small number with a floating decimal point. The total maximum number of digits is n with a maximum of d digits to the right of the decimal point.</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731838">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200">
                          <a:solidFill>
                            <a:srgbClr val="000000"/>
                          </a:solidFill>
                          <a:latin typeface="Consolas" pitchFamily="49" charset="0"/>
                        </a:rPr>
                        <a:t>DOUBLE(n,d)</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Large number with a floating decimal point. The total maximum number of digits is n with a maximum of d digits to the right of the decimal point.</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DATE</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Date in format YYYY-MM-DD</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200">
                          <a:solidFill>
                            <a:srgbClr val="000000"/>
                          </a:solidFill>
                          <a:latin typeface="Consolas" pitchFamily="49" charset="0"/>
                        </a:rPr>
                        <a:t>DATETIME</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Date and time in format YYYY-MM-DD HH:MI:SS</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TIME</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Time in format HH:MI:SS</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BOOLEAN</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True or False</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onsolas" pitchFamily="49" charset="0"/>
                        </a:rPr>
                        <a:t>BLOB</a:t>
                      </a:r>
                      <a:endParaRPr lang="nl-BE" altLang="en-US" sz="1200">
                        <a:solidFill>
                          <a:srgbClr val="000000"/>
                        </a:solidFill>
                        <a:latin typeface="Consolas" pitchFamily="49"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100" tIns="0" rIns="5610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200">
                          <a:solidFill>
                            <a:srgbClr val="000000"/>
                          </a:solidFill>
                          <a:latin typeface="Calibri" pitchFamily="34" charset="0"/>
                        </a:rPr>
                        <a:t>Binary Large Object (e.g. image, audio, video)</a:t>
                      </a:r>
                      <a:endParaRPr lang="nl-BE" altLang="en-US" sz="1200">
                        <a:solidFill>
                          <a:srgbClr val="000000"/>
                        </a:solidFill>
                        <a:latin typeface="Calibri" pitchFamily="34" charset="0"/>
                        <a:ea typeface="Calibri" pitchFamily="34" charset="0"/>
                      </a:endParaRPr>
                    </a:p>
                  </a:txBody>
                  <a:tcPr marL="56100" marR="5610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83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Views</a:t>
            </a:r>
          </a:p>
        </p:txBody>
      </p:sp>
      <p:sp>
        <p:nvSpPr>
          <p:cNvPr id="22835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WITH CHECK option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checks UPDATE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and INSERT statements for conformity with the view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definition</a:t>
            </a:r>
          </a:p>
          <a:p>
            <a:pPr marL="358775"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smtClean="0">
                <a:ln>
                  <a:noFill/>
                </a:ln>
                <a:solidFill>
                  <a:schemeClr val="tx1"/>
                </a:solidFill>
                <a:effectLst/>
                <a:uLnTx/>
                <a:uFillTx/>
                <a:latin typeface="Consolas" pitchFamily="49" charset="0"/>
                <a:ea typeface="+mn-ea"/>
                <a:cs typeface="+mn-cs"/>
              </a:rPr>
              <a:t>CREATE </a:t>
            </a: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VIEW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TOPSUPPLIERS</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AS SELECT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SUPNR, SUPNAME </a:t>
            </a: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 SUPPLIER</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 SUPSTATUS &gt; 50</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WITH CHECK OPTION</a:t>
            </a:r>
            <a:endParaRPr kumimoji="0" lang="nl-BE" sz="16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16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UPDATE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TOPSUPPLIERS</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SET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STATUS =20</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SUPNR='32'</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endParaRPr kumimoji="0" lang="nl-BE" sz="16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UPDATE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TOPSUPPLIERS</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SET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STATUS =80</a:t>
            </a:r>
            <a:b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6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US" sz="1600" b="0" i="0" u="none" strike="noStrike" kern="1200" cap="none" spc="0" normalizeH="0" baseline="0" noProof="0">
                <a:ln>
                  <a:noFill/>
                </a:ln>
                <a:solidFill>
                  <a:schemeClr val="tx1"/>
                </a:solidFill>
                <a:effectLst/>
                <a:uLnTx/>
                <a:uFillTx/>
                <a:latin typeface="Consolas" pitchFamily="49" charset="0"/>
                <a:ea typeface="+mn-ea"/>
                <a:cs typeface="+mn-cs"/>
              </a:rPr>
              <a:t>SUPNR='32'</a:t>
            </a:r>
            <a:endParaRPr kumimoji="0" lang="nl-BE" sz="16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283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B5DED17-C756-4B96-B1D9-04B1E9683B06}" type="slidenum">
              <a:rPr lang="nl-NL" altLang="nl-BE" sz="1200">
                <a:solidFill>
                  <a:srgbClr val="898989"/>
                </a:solidFill>
                <a:latin typeface="Arial" pitchFamily="34" charset="0"/>
              </a:rPr>
              <a:t>110</a:t>
            </a:fld>
            <a:endParaRPr lang="nl-NL" altLang="nl-BE" sz="1200">
              <a:solidFill>
                <a:srgbClr val="898989"/>
              </a:solidFill>
              <a:latin typeface="Arial" pitchFamily="34" charset="0"/>
            </a:endParaRPr>
          </a:p>
        </p:txBody>
      </p:sp>
      <p:sp>
        <p:nvSpPr>
          <p:cNvPr id="228357" name="TextBox 4"/>
          <p:cNvSpPr/>
          <p:nvPr/>
        </p:nvSpPr>
        <p:spPr>
          <a:xfrm>
            <a:off x="3471863" y="4398963"/>
            <a:ext cx="673100" cy="3683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OK! </a:t>
            </a:r>
            <a:endParaRPr lang="nl-BE" altLang="nl-BE" sz="1800" b="1">
              <a:solidFill>
                <a:srgbClr val="FF0000"/>
              </a:solidFill>
              <a:latin typeface="Arial" pitchFamily="34" charset="0"/>
            </a:endParaRPr>
          </a:p>
        </p:txBody>
      </p:sp>
      <p:sp>
        <p:nvSpPr>
          <p:cNvPr id="228358" name="TextBox 5"/>
          <p:cNvSpPr/>
          <p:nvPr/>
        </p:nvSpPr>
        <p:spPr>
          <a:xfrm>
            <a:off x="3471863" y="5418138"/>
            <a:ext cx="1223962" cy="369887"/>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NOT OK! </a:t>
            </a:r>
            <a:endParaRPr lang="nl-BE" altLang="nl-BE" sz="1800" b="1">
              <a:solidFill>
                <a:srgbClr val="FF0000"/>
              </a:solidFill>
              <a:latin typeface="Arial" pitchFamily="34" charset="0"/>
            </a:endParaRPr>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04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Privileges</a:t>
            </a:r>
          </a:p>
        </p:txBody>
      </p:sp>
      <p:sp>
        <p:nvSpPr>
          <p:cNvPr id="230403" name="Content Placeholder 2"/>
          <p:cNvSpPr>
            <a:spLocks noGrp="1"/>
          </p:cNvSpPr>
          <p:nvPr>
            <p:ph idx="1"/>
          </p:nvPr>
        </p:nvSpPr>
        <p:spPr>
          <a:xfrm>
            <a:off x="333375" y="153035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 privilege corresponds to the right to use certain SQL statements such as SELECT, INSERT, etc. on one or more database objects</a:t>
            </a:r>
          </a:p>
        </p:txBody>
      </p:sp>
      <p:sp>
        <p:nvSpPr>
          <p:cNvPr id="2304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64FFD46-A353-4799-B102-42C894CDDC87}" type="slidenum">
              <a:rPr lang="nl-NL" altLang="nl-BE" sz="1200">
                <a:solidFill>
                  <a:srgbClr val="898989"/>
                </a:solidFill>
                <a:latin typeface="Arial" pitchFamily="34" charset="0"/>
              </a:rPr>
              <a:t>111</a:t>
            </a:fld>
            <a:endParaRPr lang="nl-NL" altLang="nl-BE" sz="1200">
              <a:solidFill>
                <a:srgbClr val="898989"/>
              </a:solidFill>
              <a:latin typeface="Arial" pitchFamily="34" charset="0"/>
            </a:endParaRPr>
          </a:p>
        </p:txBody>
      </p:sp>
      <p:graphicFrame>
        <p:nvGraphicFramePr>
          <p:cNvPr id="230405" name="Table 4"/>
          <p:cNvGraphicFramePr>
            <a:graphicFrameLocks noGrp="1"/>
          </p:cNvGraphicFramePr>
          <p:nvPr/>
        </p:nvGraphicFramePr>
        <p:xfrm>
          <a:off x="1112838" y="3125788"/>
          <a:ext cx="7356475" cy="3416300"/>
        </p:xfrm>
        <a:graphic>
          <a:graphicData uri="http://schemas.openxmlformats.org/drawingml/2006/table">
            <a:tbl>
              <a:tblPr/>
              <a:tblGrid>
                <a:gridCol w="1230312"/>
                <a:gridCol w="6126162"/>
              </a:tblGrid>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b="1">
                          <a:solidFill>
                            <a:srgbClr val="000000"/>
                          </a:solidFill>
                          <a:latin typeface="Calibri" pitchFamily="34" charset="0"/>
                        </a:rPr>
                        <a:t>Privilege</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b="1">
                          <a:solidFill>
                            <a:srgbClr val="000000"/>
                          </a:solidFill>
                          <a:latin typeface="Calibri" pitchFamily="34" charset="0"/>
                        </a:rPr>
                        <a:t>Explanation</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SELECT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Provides retrieval privilege</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INSERT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Gives insert privilege</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UPDATE</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Gives update privilege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DELETE</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Gives delete privilege</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ALTER</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Gives privilege to change the table definition</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REFERENCES</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Provides the privilege to reference the table when specifying integrity constraints.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ALL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Provides all privileges (DBMS specific)</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24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Privileges</a:t>
            </a:r>
          </a:p>
        </p:txBody>
      </p:sp>
      <p:sp>
        <p:nvSpPr>
          <p:cNvPr id="232451"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GRANT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SELECT, INSERT, UPDATE, DELETE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SUPPLIER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TO</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BBAESENS</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GRANT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SELECT (PRODNR, PRODNAME)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PRODUCT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TO</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PUBLIC</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REVOKE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DELETE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SUPPLIER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BBAESENS</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GRANT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SELECT, INSERT, UPDATE, DELETE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PRODUCT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TO</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WLEMAHIEU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WITH GRANT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OPTION</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GRANT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REFERENCES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SUPPLIER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TO</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SVANDENBROUCKE</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324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05DB0DC-3527-470E-842D-2BDD39C7ECF8}" type="slidenum">
              <a:rPr lang="nl-NL" altLang="nl-BE" sz="1200">
                <a:solidFill>
                  <a:srgbClr val="898989"/>
                </a:solidFill>
                <a:latin typeface="Arial" pitchFamily="34" charset="0"/>
              </a:rPr>
              <a:t>112</a:t>
            </a:fld>
            <a:endParaRPr lang="nl-NL" altLang="nl-BE" sz="1200">
              <a:solidFill>
                <a:srgbClr val="898989"/>
              </a:solidFill>
              <a:latin typeface="Arial" pitchFamily="34" charset="0"/>
            </a:endParaRPr>
          </a:p>
        </p:txBody>
      </p:sp>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44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Privileges</a:t>
            </a:r>
          </a:p>
        </p:txBody>
      </p:sp>
      <p:sp>
        <p:nvSpPr>
          <p:cNvPr id="234499" name="Content Placeholder 2"/>
          <p:cNvSpPr>
            <a:spLocks noGrp="1"/>
          </p:cNvSpPr>
          <p:nvPr>
            <p:ph idx="1"/>
          </p:nvPr>
        </p:nvSpPr>
        <p:spPr>
          <a:xfrm>
            <a:off x="495300" y="1498600"/>
            <a:ext cx="8915400" cy="4525963"/>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CREATE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VIEW</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SUPPLIERS_NY</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SUPNR, SUPNAME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FROM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SUPPLIERS </a:t>
            </a:r>
            <a:b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SUPCITY='New </a:t>
            </a:r>
            <a:r>
              <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rPr>
              <a:t>York</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GRANT</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SELECT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ON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SUPPLIERS_NY</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 TO</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WLEMAHIEU</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345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59E45F9-EB5F-4338-80A5-D4A28F5FF7A4}" type="slidenum">
              <a:rPr lang="nl-NL" altLang="nl-BE" sz="1200">
                <a:solidFill>
                  <a:srgbClr val="898989"/>
                </a:solidFill>
                <a:latin typeface="Arial" pitchFamily="34" charset="0"/>
              </a:rPr>
              <a:t>113</a:t>
            </a:fld>
            <a:endParaRPr lang="nl-NL" altLang="nl-BE" sz="1200">
              <a:solidFill>
                <a:srgbClr val="898989"/>
              </a:solidFill>
              <a:latin typeface="Arial" pitchFamily="34" charset="0"/>
            </a:endParaRPr>
          </a:p>
        </p:txBody>
      </p:sp>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65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for Metadata Management</a:t>
            </a:r>
          </a:p>
        </p:txBody>
      </p:sp>
      <p:sp>
        <p:nvSpPr>
          <p:cNvPr id="236547" name="Content Placeholder 2"/>
          <p:cNvSpPr>
            <a:spLocks noGrp="1"/>
          </p:cNvSpPr>
          <p:nvPr>
            <p:ph idx="1"/>
          </p:nvPr>
        </p:nvSpPr>
        <p:spPr>
          <a:xfrm>
            <a:off x="495300" y="1600200"/>
            <a:ext cx="8915400" cy="981075"/>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Catalog itself can also be implemented as a relational database</a:t>
            </a:r>
          </a:p>
        </p:txBody>
      </p:sp>
      <p:sp>
        <p:nvSpPr>
          <p:cNvPr id="2365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FB85C07-9D9A-43DC-8FA7-18F2635B73E5}" type="slidenum">
              <a:rPr lang="nl-NL" altLang="nl-BE" sz="1200">
                <a:solidFill>
                  <a:srgbClr val="898989"/>
                </a:solidFill>
                <a:latin typeface="Arial" pitchFamily="34" charset="0"/>
              </a:rPr>
              <a:t>114</a:t>
            </a:fld>
            <a:endParaRPr lang="nl-NL" altLang="nl-BE" sz="1200">
              <a:solidFill>
                <a:srgbClr val="898989"/>
              </a:solidFill>
              <a:latin typeface="Arial" pitchFamily="34" charset="0"/>
            </a:endParaRPr>
          </a:p>
        </p:txBody>
      </p:sp>
      <p:pic>
        <p:nvPicPr>
          <p:cNvPr id="236549" name="Picture 4"/>
          <p:cNvPicPr>
            <a:picLocks noChangeAspect="1"/>
          </p:cNvPicPr>
          <p:nvPr/>
        </p:nvPicPr>
        <p:blipFill>
          <a:blip r:embed="rId3"/>
          <a:stretch>
            <a:fillRect/>
          </a:stretch>
        </p:blipFill>
        <p:spPr>
          <a:xfrm>
            <a:off x="1854200" y="2855913"/>
            <a:ext cx="5616575" cy="3592512"/>
          </a:xfrm>
          <a:prstGeom prst="rect">
            <a:avLst/>
          </a:prstGeom>
          <a:noFill/>
          <a:ln>
            <a:noFill/>
            <a:miter lim="800000"/>
          </a:ln>
        </p:spPr>
      </p:pic>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85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for Metadata Management</a:t>
            </a:r>
          </a:p>
        </p:txBody>
      </p:sp>
      <p:sp>
        <p:nvSpPr>
          <p:cNvPr id="238595" name="Content Placeholder 2"/>
          <p:cNvSpPr>
            <a:spLocks noGrp="1"/>
          </p:cNvSpPr>
          <p:nvPr>
            <p:ph idx="1"/>
          </p:nvPr>
        </p:nvSpPr>
        <p:spPr>
          <a:xfrm>
            <a:off x="379413" y="1389063"/>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Table(</a:t>
            </a:r>
            <a:r>
              <a:rPr kumimoji="0" lang="en-US" sz="1400" b="0" i="0" u="sng" strike="noStrike" kern="1200" cap="none" spc="0" normalizeH="0" baseline="0" noProof="0" err="1">
                <a:ln>
                  <a:noFill/>
                </a:ln>
                <a:solidFill>
                  <a:schemeClr val="tx1"/>
                </a:solidFill>
                <a:effectLst/>
                <a:uLnTx/>
                <a:uFillTx/>
                <a:latin typeface="Consolas" pitchFamily="49" charset="0"/>
                <a:ea typeface="+mn-ea"/>
                <a:cs typeface="+mn-cs"/>
              </a:rPr>
              <a:t>Tablename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Key(</a:t>
            </a:r>
            <a:r>
              <a:rPr kumimoji="0" lang="en-US" sz="1400" b="0" i="0" u="sng" strike="noStrike" kern="1200" cap="none" spc="0" normalizeH="0" baseline="0" noProof="0" err="1">
                <a:ln>
                  <a:noFill/>
                </a:ln>
                <a:solidFill>
                  <a:schemeClr val="tx1"/>
                </a:solidFill>
                <a:effectLst/>
                <a:uLnTx/>
                <a:uFillTx/>
                <a:latin typeface="Consolas" pitchFamily="49" charset="0"/>
                <a:ea typeface="+mn-ea"/>
                <a:cs typeface="+mn-cs"/>
              </a:rPr>
              <a:t>Keyname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Primary-Key(</a:t>
            </a:r>
            <a:r>
              <a:rPr kumimoji="0" lang="en-US" sz="1400" b="0" i="1" u="sng" strike="noStrike" kern="1200" cap="none" spc="0" normalizeH="0" baseline="0" noProof="0" smtClean="0">
                <a:ln>
                  <a:noFill/>
                </a:ln>
                <a:solidFill>
                  <a:schemeClr val="tx1"/>
                </a:solidFill>
                <a:effectLst/>
                <a:uLnTx/>
                <a:uFillTx/>
                <a:latin typeface="Consolas" pitchFamily="49" charset="0"/>
                <a:ea typeface="+mn-ea"/>
                <a:cs typeface="+mn-cs"/>
              </a:rPr>
              <a:t>PK-Keyname</a:t>
            </a:r>
            <a:r>
              <a:rPr kumimoji="0" lang="en-US" sz="1400" b="0" i="1" u="none" strike="noStrike" kern="1200" cap="none" spc="0" normalizeH="0" baseline="0" noProof="0">
                <a:ln>
                  <a:noFill/>
                </a:ln>
                <a:solidFill>
                  <a:schemeClr val="tx1"/>
                </a:solidFill>
                <a:effectLst/>
                <a:uLnTx/>
                <a:uFillTx/>
                <a:latin typeface="Consolas" pitchFamily="49" charset="0"/>
                <a:ea typeface="+mn-ea"/>
                <a:cs typeface="+mn-cs"/>
              </a:rPr>
              <a:t>, PK-Tablename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PK-Keyname is a foreign key referring to Keyname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Key</a:t>
            </a:r>
            <a:b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PK-Tablename is a foreign key referring to Tablename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Table</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Foreign-Key(</a:t>
            </a:r>
            <a:r>
              <a:rPr kumimoji="0" lang="en-US" sz="1400" b="0" i="1" u="sng" strike="noStrike" kern="1200" cap="none" spc="0" normalizeH="0" baseline="0" noProof="0">
                <a:ln>
                  <a:noFill/>
                </a:ln>
                <a:solidFill>
                  <a:schemeClr val="tx1"/>
                </a:solidFill>
                <a:effectLst/>
                <a:uLnTx/>
                <a:uFillTx/>
                <a:latin typeface="Consolas" pitchFamily="49" charset="0"/>
                <a:ea typeface="+mn-ea"/>
                <a:cs typeface="+mn-cs"/>
              </a:rPr>
              <a:t>FK-Keyname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1400" b="0" i="1" u="none" strike="noStrike" kern="1200" cap="none" spc="0" normalizeH="0" baseline="0" noProof="0">
                <a:ln>
                  <a:noFill/>
                </a:ln>
                <a:solidFill>
                  <a:schemeClr val="tx1"/>
                </a:solidFill>
                <a:effectLst/>
                <a:uLnTx/>
                <a:uFillTx/>
                <a:latin typeface="Consolas" pitchFamily="49" charset="0"/>
                <a:ea typeface="+mn-ea"/>
                <a:cs typeface="+mn-cs"/>
              </a:rPr>
              <a:t>FK-Tablename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1400" b="0" i="1" u="none" strike="noStrike" kern="1200" cap="none" spc="0" normalizeH="0" baseline="0" noProof="0">
                <a:ln>
                  <a:noFill/>
                </a:ln>
                <a:solidFill>
                  <a:schemeClr val="tx1"/>
                </a:solidFill>
                <a:effectLst/>
                <a:uLnTx/>
                <a:uFillTx/>
                <a:latin typeface="Consolas" pitchFamily="49" charset="0"/>
                <a:ea typeface="+mn-ea"/>
                <a:cs typeface="+mn-cs"/>
              </a:rPr>
              <a:t>FK-PK-Keyname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Update-rule, Delete-rule, …)</a:t>
            </a: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FK-Keyname </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is a foreign key referring to Keyname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Key </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FK-Tablename </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is a foreign key referring to Tablename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Table </a:t>
            </a:r>
            <a:b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FK-PK-Keyname is a foreign key referring to PK-Keyname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Primary-Key</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Column(</a:t>
            </a:r>
            <a:r>
              <a:rPr kumimoji="0" lang="en-US" sz="1400" b="0" i="0" u="sng" strike="noStrike" kern="1200" cap="none" spc="0" normalizeH="0" baseline="0" noProof="0" err="1">
                <a:ln>
                  <a:noFill/>
                </a:ln>
                <a:solidFill>
                  <a:schemeClr val="tx1"/>
                </a:solidFill>
                <a:effectLst/>
                <a:uLnTx/>
                <a:uFillTx/>
                <a:latin typeface="Consolas" pitchFamily="49" charset="0"/>
                <a:ea typeface="+mn-ea"/>
                <a:cs typeface="+mn-cs"/>
              </a:rPr>
              <a:t>Columnname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1400" b="0" i="1" u="sng" strike="noStrike" kern="1200" cap="none" spc="0" normalizeH="0" baseline="0" noProof="0">
                <a:ln>
                  <a:noFill/>
                </a:ln>
                <a:solidFill>
                  <a:schemeClr val="tx1"/>
                </a:solidFill>
                <a:effectLst/>
                <a:uLnTx/>
                <a:uFillTx/>
                <a:latin typeface="Consolas" pitchFamily="49" charset="0"/>
                <a:ea typeface="+mn-ea"/>
                <a:cs typeface="+mn-cs"/>
              </a:rPr>
              <a:t>C-Tablename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Data type, Nulls, …)</a:t>
            </a: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C-Tablename is a foreign key referring to Tablename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Table</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Key-Column(</a:t>
            </a:r>
            <a:r>
              <a:rPr kumimoji="0" lang="en-US" sz="1400" b="0" i="1" u="sng" strike="noStrike" kern="1200" cap="none" spc="0" normalizeH="0" baseline="0" noProof="0">
                <a:ln>
                  <a:noFill/>
                </a:ln>
                <a:solidFill>
                  <a:schemeClr val="tx1"/>
                </a:solidFill>
                <a:effectLst/>
                <a:uLnTx/>
                <a:uFillTx/>
                <a:latin typeface="Consolas" pitchFamily="49" charset="0"/>
                <a:ea typeface="+mn-ea"/>
                <a:cs typeface="+mn-cs"/>
              </a:rPr>
              <a:t>KC</a:t>
            </a:r>
            <a:r>
              <a:rPr kumimoji="0" lang="en-US" sz="1400" b="0" i="0" u="sng" strike="noStrike" kern="1200" cap="none" spc="0" normalizeH="0" baseline="0" noProof="0">
                <a:ln>
                  <a:noFill/>
                </a:ln>
                <a:solidFill>
                  <a:schemeClr val="tx1"/>
                </a:solidFill>
                <a:effectLst/>
                <a:uLnTx/>
                <a:uFillTx/>
                <a:latin typeface="Consolas" pitchFamily="49" charset="0"/>
                <a:ea typeface="+mn-ea"/>
                <a:cs typeface="+mn-cs"/>
              </a:rPr>
              <a:t>-</a:t>
            </a:r>
            <a:r>
              <a:rPr kumimoji="0" lang="en-US" sz="1400" b="0" i="1" u="sng" strike="noStrike" kern="1200" cap="none" spc="0" normalizeH="0" baseline="0" noProof="0" err="1">
                <a:ln>
                  <a:noFill/>
                </a:ln>
                <a:solidFill>
                  <a:schemeClr val="tx1"/>
                </a:solidFill>
                <a:effectLst/>
                <a:uLnTx/>
                <a:uFillTx/>
                <a:latin typeface="Consolas" pitchFamily="49" charset="0"/>
                <a:ea typeface="+mn-ea"/>
                <a:cs typeface="+mn-cs"/>
              </a:rPr>
              <a:t>Keyname, KC-Columnname, KC-Tablename</a:t>
            </a: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 …) </a:t>
            </a: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KC-Keyname is a foreign key referring to Keyname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Key </a:t>
            </a:r>
            <a:b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KC-Columnname is a foreign key referring to Columnname in </a:t>
            </a:r>
            <a:r>
              <a:rPr kumimoji="0" lang="en-US" sz="1400" b="0" i="0" u="none" strike="noStrike" kern="1200" cap="none" spc="0" normalizeH="0" baseline="0" noProof="0" smtClean="0">
                <a:ln>
                  <a:noFill/>
                </a:ln>
                <a:solidFill>
                  <a:schemeClr val="tx1"/>
                </a:solidFill>
                <a:effectLst/>
                <a:uLnTx/>
                <a:uFillTx/>
                <a:latin typeface="Consolas" pitchFamily="49" charset="0"/>
                <a:ea typeface="+mn-ea"/>
                <a:cs typeface="+mn-cs"/>
              </a:rPr>
              <a:t>Column </a:t>
            </a:r>
            <a:b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1400" b="0" i="0" u="none" strike="noStrike" kern="1200" cap="none" spc="0" normalizeH="0" baseline="0" noProof="0">
                <a:ln>
                  <a:noFill/>
                </a:ln>
                <a:solidFill>
                  <a:schemeClr val="tx1"/>
                </a:solidFill>
                <a:effectLst/>
                <a:uLnTx/>
                <a:uFillTx/>
                <a:latin typeface="Consolas" pitchFamily="49" charset="0"/>
                <a:ea typeface="+mn-ea"/>
                <a:cs typeface="+mn-cs"/>
              </a:rPr>
              <a:t>KC-Tablename is a foreign key referring to C-Tablename in Column</a:t>
            </a:r>
            <a:endParaRPr kumimoji="0" lang="nl-BE" sz="1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385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577CF9D-5D7C-4591-A42F-79AE11023313}" type="slidenum">
              <a:rPr lang="nl-NL" altLang="nl-BE" sz="1200">
                <a:solidFill>
                  <a:srgbClr val="898989"/>
                </a:solidFill>
                <a:latin typeface="Arial" pitchFamily="34" charset="0"/>
              </a:rPr>
              <a:t>115</a:t>
            </a:fld>
            <a:endParaRPr lang="nl-NL" altLang="nl-BE" sz="1200">
              <a:solidFill>
                <a:srgbClr val="898989"/>
              </a:solidFill>
              <a:latin typeface="Arial" pitchFamily="34" charset="0"/>
            </a:endParaRPr>
          </a:p>
        </p:txBody>
      </p:sp>
    </p:spTree>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06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for Metadata Management</a:t>
            </a:r>
          </a:p>
        </p:txBody>
      </p:sp>
      <p:sp>
        <p:nvSpPr>
          <p:cNvPr id="24064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Column</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err="1" smtClean="0">
                <a:ln>
                  <a:noFill/>
                </a:ln>
                <a:solidFill>
                  <a:schemeClr val="tx1"/>
                </a:solidFill>
                <a:effectLst/>
                <a:uLnTx/>
                <a:uFillTx/>
                <a:latin typeface="Consolas" pitchFamily="49" charset="0"/>
                <a:ea typeface="+mn-ea"/>
                <a:cs typeface="+mn-cs"/>
              </a:rPr>
              <a:t>Tablename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'SUPPLIER'</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PK.PK-Keyname, FK.FK-Keyname, FK.FK-Tablename, </a:t>
            </a:r>
            <a:r>
              <a:rPr kumimoji="0" lang="en-US" sz="2400" b="0" i="0" u="none" strike="noStrike" kern="1200" cap="none" spc="0" normalizeH="0" baseline="0" noProof="0" err="1" smtClean="0">
                <a:ln>
                  <a:noFill/>
                </a:ln>
                <a:solidFill>
                  <a:schemeClr val="tx1"/>
                </a:solidFill>
                <a:effectLst/>
                <a:uLnTx/>
                <a:uFillTx/>
                <a:latin typeface="Consolas" pitchFamily="49" charset="0"/>
                <a:ea typeface="+mn-ea"/>
                <a:cs typeface="+mn-cs"/>
              </a:rPr>
              <a:t>FK.Delete-rule</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Primary-Key PK, Foreign-Key FK</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PK.PK-Tablename='SUPPLIER'</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AND</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PK.PK-Keyname=</a:t>
            </a:r>
            <a:r>
              <a:rPr kumimoji="0" lang="en-US" sz="24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FK.FK-PK-Keyname</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406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E680539-9382-45C3-92AF-C075B923E6D0}" type="slidenum">
              <a:rPr lang="nl-NL" altLang="nl-BE" sz="1200">
                <a:solidFill>
                  <a:srgbClr val="898989"/>
                </a:solidFill>
                <a:latin typeface="Arial" pitchFamily="34" charset="0"/>
              </a:rPr>
              <a:t>116</a:t>
            </a:fld>
            <a:endParaRPr lang="nl-NL" altLang="nl-BE" sz="1200">
              <a:solidFill>
                <a:srgbClr val="898989"/>
              </a:solidFill>
              <a:latin typeface="Arial" pitchFamily="34" charset="0"/>
            </a:endParaRPr>
          </a:p>
        </p:txBody>
      </p:sp>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26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24269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Relational Database Management Systems and SQL</a:t>
            </a:r>
          </a:p>
          <a:p>
            <a:pPr lvl="0"/>
            <a:r>
              <a:t>SQL Data Definition Language</a:t>
            </a:r>
          </a:p>
          <a:p>
            <a:pPr lvl="0"/>
            <a:r>
              <a:t>SQL Data Manipulation Language</a:t>
            </a:r>
          </a:p>
          <a:p>
            <a:pPr lvl="0"/>
            <a:r>
              <a:t>SQL Views</a:t>
            </a:r>
          </a:p>
          <a:p>
            <a:pPr lvl="0"/>
            <a:r>
              <a:t>SQL Privileges</a:t>
            </a:r>
          </a:p>
          <a:p>
            <a:pPr lvl="0"/>
            <a:r>
              <a:t>SQL for Metadata Management</a:t>
            </a:r>
          </a:p>
        </p:txBody>
      </p:sp>
      <p:sp>
        <p:nvSpPr>
          <p:cNvPr id="2426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8773CF2-F73D-410F-9C55-332BA093F07C}" type="slidenum">
              <a:rPr lang="nl-NL" altLang="nl-BE" sz="1200">
                <a:solidFill>
                  <a:srgbClr val="898989"/>
                </a:solidFill>
                <a:latin typeface="Arial" pitchFamily="34" charset="0"/>
              </a:rPr>
              <a:t>117</a:t>
            </a:fld>
            <a:endParaRPr lang="nl-NL" altLang="nl-BE" sz="1200">
              <a:solidFill>
                <a:srgbClr val="898989"/>
              </a:solidFill>
              <a:latin typeface="Arial" pitchFamily="34" charset="0"/>
            </a:endParaRPr>
          </a:p>
        </p:txBody>
      </p:sp>
    </p:spTree>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47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244739" name="Content Placeholder 2"/>
          <p:cNvSpPr>
            <a:spLocks noGrp="1"/>
          </p:cNvSpPr>
          <p:nvPr>
            <p:ph idx="1"/>
          </p:nvPr>
        </p:nvSpPr>
        <p:spPr>
          <a:xfrm>
            <a:off x="666750" y="6196013"/>
            <a:ext cx="8915400" cy="61753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2447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649A88E-10CD-419E-B749-C5149D05DDD8}" type="slidenum">
              <a:rPr lang="nl-NL" altLang="nl-BE" sz="1200">
                <a:solidFill>
                  <a:srgbClr val="898989"/>
                </a:solidFill>
                <a:latin typeface="Arial" pitchFamily="34" charset="0"/>
              </a:rPr>
              <a:t>118</a:t>
            </a:fld>
            <a:endParaRPr lang="nl-NL" altLang="nl-BE" sz="1200">
              <a:solidFill>
                <a:srgbClr val="898989"/>
              </a:solidFill>
              <a:latin typeface="Arial" pitchFamily="34" charset="0"/>
            </a:endParaRPr>
          </a:p>
        </p:txBody>
      </p:sp>
      <p:pic>
        <p:nvPicPr>
          <p:cNvPr id="244741"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414338" y="152400"/>
            <a:ext cx="9380537"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r>
              <a:rPr lang="en-US" altLang="nl-BE" sz="3200"/>
              <a:t>Extended Relational Databases</a:t>
            </a:r>
            <a:endParaRPr lang="en-US" altLang="nl-BE" sz="1800"/>
          </a:p>
        </p:txBody>
      </p:sp>
      <p:sp>
        <p:nvSpPr>
          <p:cNvPr id="5123" name="Content Placeholder 2"/>
          <p:cNvSpPr>
            <a:spLocks noGrp="1"/>
          </p:cNvSpPr>
          <p:nvPr>
            <p:ph idx="1"/>
          </p:nvPr>
        </p:nvSpPr>
        <p:spPr>
          <a:xfrm>
            <a:off x="414338" y="6240463"/>
            <a:ext cx="8915400" cy="61753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25513" y="1295400"/>
            <a:ext cx="8120062" cy="5035550"/>
          </a:xfrm>
          <a:prstGeom prst="rect">
            <a:avLst/>
          </a:prstGeom>
          <a:noFill/>
          <a:ln>
            <a:noFill/>
            <a:miter lim="800000"/>
          </a:ln>
        </p:spPr>
      </p:pic>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DDL Concepts</a:t>
            </a:r>
          </a:p>
        </p:txBody>
      </p:sp>
      <p:sp>
        <p:nvSpPr>
          <p:cNvPr id="27651" name="Content Placeholder 2"/>
          <p:cNvSpPr>
            <a:spLocks noGrp="1"/>
          </p:cNvSpPr>
          <p:nvPr>
            <p:ph idx="1"/>
          </p:nvPr>
        </p:nvSpPr>
        <p:spPr>
          <a:xfrm>
            <a:off x="495300" y="1600200"/>
            <a:ext cx="9093200" cy="4525963"/>
          </a:xfrm>
          <a:prstGeom prst="rect">
            <a:avLst/>
          </a:prstGeom>
        </p:spPr>
        <p:txBody>
          <a:bodyPr vert="horz" wrap="square" lIns="91440" tIns="45720" rIns="91440" bIns="45720" numCol="1" anchor="t" anchorCtr="0" compatLnSpc="1">
            <a:prstTxWarp prst="textNoShape">
              <a:avLst/>
            </a:prstTxWarp>
          </a:bodyPr>
          <a:lstStyle/>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1" i="0" u="none" strike="noStrike" kern="1200" cap="none" spc="0" normalizeH="0" baseline="0" noProof="0" smtClean="0">
                <a:ln>
                  <a:noFill/>
                </a:ln>
                <a:solidFill>
                  <a:schemeClr val="tx1"/>
                </a:solidFill>
                <a:effectLst/>
                <a:uLnTx/>
                <a:uFillTx/>
                <a:latin typeface="Consolas" pitchFamily="49" charset="0"/>
                <a:ea typeface="+mn-ea"/>
                <a:cs typeface="+mn-cs"/>
              </a:rPr>
              <a:t>CREATE</a:t>
            </a:r>
            <a:r>
              <a:rPr kumimoji="0" lang="en-US"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DOMAIN</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PRODTYPE_DOMAIN </a:t>
            </a:r>
            <a:r>
              <a:rPr kumimoji="0" lang="en-US" sz="2800" b="0" i="0" u="none" strike="noStrike" kern="1200" cap="none" spc="0" normalizeH="0" baseline="0" noProof="0" smtClean="0">
                <a:ln>
                  <a:noFill/>
                </a:ln>
                <a:solidFill>
                  <a:schemeClr val="tx1"/>
                </a:solidFill>
                <a:effectLst/>
                <a:uLnTx/>
                <a:uFillTx/>
                <a:latin typeface="Consolas" pitchFamily="49" charset="0"/>
                <a:ea typeface="+mn-ea"/>
                <a:cs typeface="+mn-cs"/>
              </a:rPr>
              <a:t>AS </a:t>
            </a:r>
            <a:r>
              <a:rPr kumimoji="0" lang="en-US" sz="2800" b="1" i="0" u="none" strike="noStrike" kern="1200" cap="none" spc="0" normalizeH="0" baseline="0" noProof="0" smtClean="0">
                <a:ln>
                  <a:noFill/>
                </a:ln>
                <a:solidFill>
                  <a:schemeClr val="tx1"/>
                </a:solidFill>
                <a:effectLst/>
                <a:uLnTx/>
                <a:uFillTx/>
                <a:latin typeface="Consolas" pitchFamily="49" charset="0"/>
                <a:ea typeface="+mn-ea"/>
                <a:cs typeface="+mn-cs"/>
              </a:rPr>
              <a:t>VARCHAR(10</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CHECK</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VALUE IN</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white</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red</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rose</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sparkling</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en-US" sz="28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E266F11-7069-483F-A70E-33E9477DA079}" type="slidenum">
              <a:rPr lang="nl-NL" altLang="nl-BE" sz="1200">
                <a:solidFill>
                  <a:srgbClr val="898989"/>
                </a:solidFill>
                <a:latin typeface="Arial" pitchFamily="34" charset="0"/>
              </a:rPr>
              <a:t>12</a:t>
            </a:fld>
            <a:endParaRPr lang="nl-NL" altLang="nl-BE" sz="1200">
              <a:solidFill>
                <a:srgbClr val="898989"/>
              </a:solidFill>
              <a:latin typeface="Arial" pitchFamily="34" charset="0"/>
            </a:endParaRPr>
          </a:p>
        </p:txBody>
      </p:sp>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Success of the relational model</a:t>
            </a:r>
            <a:endParaRPr lang="en-US" altLang="nl-BE" sz="2800"/>
          </a:p>
          <a:p>
            <a:pPr lvl="0"/>
            <a:r>
              <a:rPr lang="en-US" altLang="nl-BE" sz="2800"/>
              <a:t>Limitations of the Relational Model</a:t>
            </a:r>
            <a:endParaRPr lang="en-US" altLang="nl-BE" sz="2800"/>
          </a:p>
          <a:p>
            <a:pPr lvl="0"/>
            <a:r>
              <a:rPr lang="en-US" altLang="nl-BE" sz="2800"/>
              <a:t>Active RDBMS Extensions</a:t>
            </a:r>
            <a:endParaRPr lang="en-US" altLang="nl-BE" sz="2800"/>
          </a:p>
          <a:p>
            <a:pPr lvl="0"/>
            <a:r>
              <a:rPr lang="en-US" altLang="nl-BE" sz="2800"/>
              <a:t>Object-Relational RDBMS extensions</a:t>
            </a:r>
            <a:endParaRPr lang="en-US" altLang="nl-BE" sz="2800"/>
          </a:p>
          <a:p>
            <a:pPr lvl="0"/>
            <a:r>
              <a:rPr lang="en-US" altLang="nl-BE" sz="2800"/>
              <a:t>Recursive SQL queries</a:t>
            </a:r>
            <a:endParaRPr lang="en-US" altLang="nl-BE" sz="2800"/>
          </a:p>
          <a:p>
            <a:pPr lvl="0"/>
            <a:endParaRPr lang="nl-BE" altLang="nl-BE"/>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543191C-9694-4AE2-840B-0D2F4065824F}" type="slidenum">
              <a:rPr lang="nl-NL" altLang="nl-BE" sz="1200">
                <a:solidFill>
                  <a:srgbClr val="898989"/>
                </a:solidFill>
                <a:latin typeface="Arial" pitchFamily="34" charset="0"/>
              </a:rPr>
              <a:t>120</a:t>
            </a:fld>
            <a:endParaRPr lang="nl-NL" altLang="nl-BE" sz="1200">
              <a:solidFill>
                <a:srgbClr val="898989"/>
              </a:solidFill>
              <a:latin typeface="Arial" pitchFamily="34" charset="0"/>
            </a:endParaRPr>
          </a:p>
        </p:txBody>
      </p:sp>
    </p:spTree>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457200"/>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Success of the Relational Model</a:t>
            </a:r>
            <a:br/>
          </a:p>
        </p:txBody>
      </p:sp>
      <p:sp>
        <p:nvSpPr>
          <p:cNvPr id="92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Relational model: tuples and relations</a:t>
            </a:r>
          </a:p>
          <a:p>
            <a:pPr lvl="0"/>
            <a:r>
              <a:t>The relational model requires all relations to be normalized</a:t>
            </a:r>
          </a:p>
          <a:p>
            <a:pPr lvl="0"/>
            <a:r>
              <a:t>The relational model is also referred to as a value based model (↔ identity based OO model)</a:t>
            </a:r>
          </a:p>
          <a:p>
            <a:pPr lvl="0"/>
            <a:r>
              <a:t>SQL is an easy to learn, descriptive and non-navigational data manipulation language (DML) </a:t>
            </a:r>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7DCD90E-B587-45E0-BCF4-9C8E9D57625D}" type="slidenum">
              <a:rPr lang="nl-NL" altLang="nl-BE" sz="1200">
                <a:solidFill>
                  <a:srgbClr val="898989"/>
                </a:solidFill>
                <a:latin typeface="Arial" pitchFamily="34" charset="0"/>
              </a:rPr>
              <a:t>121</a:t>
            </a:fld>
            <a:endParaRPr lang="nl-NL" altLang="nl-BE" sz="1200">
              <a:solidFill>
                <a:srgbClr val="898989"/>
              </a:solidFill>
              <a:latin typeface="Arial" pitchFamily="34" charset="0"/>
            </a:endParaRPr>
          </a:p>
        </p:txBody>
      </p:sp>
    </p:spTree>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Limitations of the Relational Model</a:t>
            </a:r>
          </a:p>
        </p:txBody>
      </p:sp>
      <p:sp>
        <p:nvSpPr>
          <p:cNvPr id="11267" name="Content Placeholder 2"/>
          <p:cNvSpPr>
            <a:spLocks noGrp="1"/>
          </p:cNvSpPr>
          <p:nvPr>
            <p:ph idx="1"/>
          </p:nvPr>
        </p:nvSpPr>
        <p:spPr>
          <a:xfrm>
            <a:off x="495300" y="1541463"/>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Complex objects are difficult to handle </a:t>
            </a:r>
            <a:endParaRPr lang="en-US" altLang="nl-BE"/>
          </a:p>
          <a:p>
            <a:pPr lvl="0"/>
            <a:r>
              <a:rPr lang="en-US" altLang="nl-BE"/>
              <a:t>Due to the normalization, the relational model has a flat structure</a:t>
            </a:r>
            <a:endParaRPr lang="en-US" altLang="nl-BE"/>
          </a:p>
          <a:p>
            <a:pPr lvl="1"/>
            <a:r>
              <a:rPr lang="en-US" altLang="nl-BE"/>
              <a:t>expensive joins needed to de-fragment the data before it can be successfully used</a:t>
            </a:r>
            <a:endParaRPr lang="en-US" altLang="nl-BE"/>
          </a:p>
          <a:p>
            <a:pPr lvl="0"/>
            <a:r>
              <a:rPr lang="en-US" altLang="nl-BE"/>
              <a:t>Specialization, categorization and aggregation cannot be directly supported</a:t>
            </a:r>
            <a:endParaRPr lang="nl-BE" altLang="nl-BE"/>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55E07D5-1D9A-40D6-9AF4-CFC69E34B560}" type="slidenum">
              <a:rPr lang="nl-NL" altLang="nl-BE" sz="1200">
                <a:solidFill>
                  <a:srgbClr val="898989"/>
                </a:solidFill>
                <a:latin typeface="Arial" pitchFamily="34" charset="0"/>
              </a:rPr>
              <a:t>122</a:t>
            </a:fld>
            <a:endParaRPr lang="nl-NL" altLang="nl-BE" sz="1200">
              <a:solidFill>
                <a:srgbClr val="898989"/>
              </a:solidFill>
              <a:latin typeface="Arial" pitchFamily="34" charset="0"/>
            </a:endParaRPr>
          </a:p>
        </p:txBody>
      </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Limitations of the Relational Model</a:t>
            </a:r>
          </a:p>
        </p:txBody>
      </p:sp>
      <p:sp>
        <p:nvSpPr>
          <p:cNvPr id="13315" name="Content Placeholder 2"/>
          <p:cNvSpPr>
            <a:spLocks noGrp="1"/>
          </p:cNvSpPr>
          <p:nvPr>
            <p:ph idx="1"/>
          </p:nvPr>
        </p:nvSpPr>
        <p:spPr>
          <a:xfrm>
            <a:off x="333375" y="1624013"/>
            <a:ext cx="923925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Only two type constructors: tuple constructor and set constructor</a:t>
            </a:r>
          </a:p>
          <a:p>
            <a:pPr lvl="0"/>
            <a:r>
              <a:t>Tuple constructor can only be used on atomic values</a:t>
            </a:r>
          </a:p>
          <a:p>
            <a:pPr lvl="0"/>
            <a:r>
              <a:t>Set constructor can only be used on tuples</a:t>
            </a:r>
          </a:p>
          <a:p>
            <a:pPr lvl="0"/>
            <a:r>
              <a:t>Both constructors are not orthogonal</a:t>
            </a:r>
          </a:p>
          <a:p>
            <a:pPr lvl="0"/>
            <a:r>
              <a:t>Not possible to model behavior or store functions</a:t>
            </a:r>
          </a:p>
          <a:p>
            <a:pPr lvl="0"/>
            <a:r>
              <a:t>Poor support for audio, video, text  </a:t>
            </a:r>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032E63B-08B3-472E-848E-884BB0E4FB07}" type="slidenum">
              <a:rPr lang="nl-NL" altLang="nl-BE" sz="1200">
                <a:solidFill>
                  <a:srgbClr val="898989"/>
                </a:solidFill>
                <a:latin typeface="Arial" pitchFamily="34" charset="0"/>
              </a:rPr>
              <a:t>123</a:t>
            </a:fld>
            <a:endParaRPr lang="nl-NL" altLang="nl-BE" sz="1200">
              <a:solidFill>
                <a:srgbClr val="898989"/>
              </a:solidFill>
              <a:latin typeface="Arial" pitchFamily="34" charset="0"/>
            </a:endParaRPr>
          </a:p>
        </p:txBody>
      </p:sp>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Active RDBMS Extensions</a:t>
            </a:r>
          </a:p>
        </p:txBody>
      </p:sp>
      <p:sp>
        <p:nvSpPr>
          <p:cNvPr id="1536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Traditional RDBMSs are </a:t>
            </a:r>
            <a:r>
              <a:rPr lang="en-US" altLang="nl-BE" b="1"/>
              <a:t>passive</a:t>
            </a:r>
            <a:endParaRPr lang="en-US" altLang="nl-BE" b="1"/>
          </a:p>
          <a:p>
            <a:pPr lvl="0"/>
            <a:r>
              <a:rPr lang="en-US" altLang="nl-BE"/>
              <a:t>Modern day RDBMSs are</a:t>
            </a:r>
            <a:r>
              <a:rPr lang="en-US" altLang="nl-BE" b="1"/>
              <a:t> active</a:t>
            </a:r>
            <a:endParaRPr lang="en-US" altLang="nl-BE" b="1"/>
          </a:p>
          <a:p>
            <a:pPr lvl="0"/>
            <a:r>
              <a:rPr lang="en-US" altLang="nl-BE"/>
              <a:t>Triggers and stored procedures</a:t>
            </a:r>
            <a:endParaRPr lang="nl-BE" altLang="nl-BE"/>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E2937D2-EE7A-4093-846C-1032E7A893AD}" type="slidenum">
              <a:rPr lang="nl-NL" altLang="nl-BE" sz="1200">
                <a:solidFill>
                  <a:srgbClr val="898989"/>
                </a:solidFill>
                <a:latin typeface="Arial" pitchFamily="34" charset="0"/>
              </a:rPr>
              <a:t>124</a:t>
            </a:fld>
            <a:endParaRPr lang="nl-NL" altLang="nl-BE" sz="1200">
              <a:solidFill>
                <a:srgbClr val="898989"/>
              </a:solidFill>
              <a:latin typeface="Arial" pitchFamily="34" charset="0"/>
            </a:endParaRPr>
          </a:p>
        </p:txBody>
      </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Triggers</a:t>
            </a:r>
          </a:p>
        </p:txBody>
      </p:sp>
      <p:sp>
        <p:nvSpPr>
          <p:cNvPr id="174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a:t>
            </a:r>
            <a:r>
              <a:rPr lang="en-US" altLang="nl-BE" b="1"/>
              <a:t>trigger</a:t>
            </a:r>
            <a:r>
              <a:rPr lang="en-US" altLang="nl-BE"/>
              <a:t> is a piece of SQL code consisting of declarative and/or procedural instructions and stored in the catalog of the RDBMS</a:t>
            </a:r>
            <a:endParaRPr lang="en-US" altLang="nl-BE"/>
          </a:p>
          <a:p>
            <a:pPr lvl="0"/>
            <a:r>
              <a:rPr lang="en-US" altLang="nl-BE"/>
              <a:t>Triggers can also reference attribute types in other tables</a:t>
            </a:r>
            <a:endParaRPr lang="nl-BE" altLang="nl-BE"/>
          </a:p>
        </p:txBody>
      </p:sp>
      <p:sp>
        <p:nvSpPr>
          <p:cNvPr id="174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E3B9471-2AB2-4D4C-B831-8BC8FEE73BDC}" type="slidenum">
              <a:rPr lang="nl-NL" altLang="nl-BE" sz="1200">
                <a:solidFill>
                  <a:srgbClr val="898989"/>
                </a:solidFill>
                <a:latin typeface="Arial" pitchFamily="34" charset="0"/>
              </a:rPr>
              <a:t>125</a:t>
            </a:fld>
            <a:endParaRPr lang="nl-NL" altLang="nl-BE" sz="1200">
              <a:solidFill>
                <a:srgbClr val="898989"/>
              </a:solidFill>
              <a:latin typeface="Arial" pitchFamily="34" charset="0"/>
            </a:endParaRPr>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Triggers</a:t>
            </a:r>
          </a:p>
        </p:txBody>
      </p:sp>
      <p:sp>
        <p:nvSpPr>
          <p:cNvPr id="19459" name="Content Placeholder 2">
            <a:extLst>
              <a:ext uri="{FF2B5EF4-FFF2-40B4-BE49-F238E27FC236}">
                <a16:creationId xmlns:a16="http://schemas.microsoft.com/office/drawing/2014/main" id="{9B1B33D1-084A-4E17-B5DE-F3191D215F26}"/>
              </a:ext>
            </a:extLst>
          </p:cNvPr>
          <p:cNvSpPr>
            <a:spLocks noGrp="1"/>
          </p:cNvSpPr>
          <p:nvPr>
            <p:ph idx="1"/>
          </p:nvPr>
        </p:nvSpPr>
        <p:spPr>
          <a:xfrm>
            <a:off x="415925" y="1417638"/>
            <a:ext cx="8915400" cy="3571875"/>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800" spc="0"/>
              <a:t>EMPLOYEE(</a:t>
            </a:r>
            <a:r>
              <a:rPr lang="en-US" altLang="en-US" sz="2800" u="sng" spc="0"/>
              <a:t>SSN</a:t>
            </a:r>
            <a:r>
              <a:rPr lang="en-US" altLang="en-US" sz="2800" spc="0"/>
              <a:t>, ENAME, SALARY, BONUS, JOBCODE, </a:t>
            </a:r>
            <a:r>
              <a:rPr lang="en-US" altLang="en-US" sz="2800" i="1" spc="0"/>
              <a:t>DNR</a:t>
            </a:r>
            <a:r>
              <a:rPr lang="en-US" altLang="en-US" sz="2800" spc="0"/>
              <a:t>)</a:t>
            </a:r>
            <a:endParaRPr lang="nl-BE" altLang="en-US" sz="2800"/>
          </a:p>
          <a:p>
            <a:pPr marL="0" marR="0" lvl="0" indent="0">
              <a:buNone/>
            </a:pPr>
            <a:r>
              <a:rPr lang="en-US" altLang="en-US" sz="2800" spc="0"/>
              <a:t>DEPARTMENT(</a:t>
            </a:r>
            <a:r>
              <a:rPr lang="en-US" altLang="en-US" sz="2800" u="sng" spc="0"/>
              <a:t>DNR</a:t>
            </a:r>
            <a:r>
              <a:rPr lang="en-US" altLang="en-US" sz="2800" spc="0"/>
              <a:t>, DNAME, TOTAL-SALARY, </a:t>
            </a:r>
            <a:r>
              <a:rPr lang="en-US" altLang="en-US" sz="2800" i="1" spc="0"/>
              <a:t>MGNR</a:t>
            </a:r>
            <a:r>
              <a:rPr lang="en-US" altLang="en-US" sz="2800" spc="0"/>
              <a:t>)</a:t>
            </a:r>
            <a:endParaRPr lang="en-US" altLang="en-US" sz="2800"/>
          </a:p>
          <a:p>
            <a:pPr marL="0" marR="0" lvl="0" indent="0">
              <a:buNone/>
            </a:pPr>
            <a:endParaRPr lang="en-US" altLang="en-US"/>
          </a:p>
          <a:p>
            <a:pPr marL="0" marR="0" lvl="0" indent="0">
              <a:buNone/>
            </a:pPr>
            <a:r>
              <a:rPr lang="en-US" altLang="en-US" sz="2800" b="1" spc="0">
                <a:latin typeface="Consolas" pitchFamily="49" charset="0"/>
              </a:rPr>
              <a:t>CREATE TRIGGER </a:t>
            </a:r>
            <a:r>
              <a:rPr lang="en-US" altLang="en-US" sz="2800" spc="0">
                <a:latin typeface="Consolas" pitchFamily="49" charset="0"/>
              </a:rPr>
              <a:t>SALARYTOTAL</a:t>
            </a:r>
            <a:br>
              <a:rPr lang="en-US" altLang="en-US" sz="2800" spc="0">
                <a:latin typeface="Consolas" pitchFamily="49" charset="0"/>
              </a:rPr>
            </a:br>
            <a:r>
              <a:rPr lang="en-US" altLang="en-US" sz="2800" b="1" spc="0">
                <a:latin typeface="Consolas" pitchFamily="49" charset="0"/>
              </a:rPr>
              <a:t>AFTER INSERT ON </a:t>
            </a:r>
            <a:r>
              <a:rPr lang="en-US" altLang="en-US" sz="2800" spc="0">
                <a:latin typeface="Consolas" pitchFamily="49" charset="0"/>
              </a:rPr>
              <a:t>EMPLOYEE</a:t>
            </a:r>
            <a:br>
              <a:rPr lang="en-US" altLang="en-US" sz="2800" spc="0">
                <a:latin typeface="Consolas" pitchFamily="49" charset="0"/>
              </a:rPr>
            </a:br>
            <a:r>
              <a:rPr lang="en-US" altLang="en-US" sz="2800" b="1" spc="0">
                <a:latin typeface="Consolas" pitchFamily="49" charset="0"/>
              </a:rPr>
              <a:t>FOR EACH ROW</a:t>
            </a:r>
            <a:br>
              <a:rPr lang="en-US" altLang="en-US" sz="2800" b="1" spc="0">
                <a:latin typeface="Consolas" pitchFamily="49" charset="0"/>
              </a:rPr>
            </a:br>
            <a:r>
              <a:rPr lang="en-US" altLang="en-US" sz="2800" b="1" spc="0">
                <a:latin typeface="Consolas" pitchFamily="49" charset="0"/>
              </a:rPr>
              <a:t>WHEN </a:t>
            </a:r>
            <a:r>
              <a:rPr lang="en-US" altLang="en-US" sz="2800" spc="0">
                <a:latin typeface="Consolas" pitchFamily="49" charset="0"/>
              </a:rPr>
              <a:t>(NEW.DNR IS </a:t>
            </a:r>
            <a:r>
              <a:rPr lang="en-US" altLang="en-US" sz="2800" b="1" spc="0">
                <a:latin typeface="Consolas" pitchFamily="49" charset="0"/>
              </a:rPr>
              <a:t>NOT NULL</a:t>
            </a:r>
            <a:r>
              <a:rPr lang="en-US" altLang="en-US" sz="2800" spc="0">
                <a:latin typeface="Consolas" pitchFamily="49" charset="0"/>
              </a:rPr>
              <a:t>)</a:t>
            </a:r>
            <a:br>
              <a:rPr lang="en-US" altLang="en-US" sz="2800" spc="0">
                <a:latin typeface="Consolas" pitchFamily="49" charset="0"/>
              </a:rPr>
            </a:br>
            <a:r>
              <a:rPr lang="en-US" altLang="en-US" sz="2800" b="1" spc="0">
                <a:latin typeface="Consolas" pitchFamily="49" charset="0"/>
              </a:rPr>
              <a:t>UPDATE </a:t>
            </a:r>
            <a:r>
              <a:rPr lang="en-US" altLang="en-US" sz="2800" spc="0">
                <a:latin typeface="Consolas" pitchFamily="49" charset="0"/>
              </a:rPr>
              <a:t>DEPARTMENT</a:t>
            </a:r>
            <a:br>
              <a:rPr lang="en-US" altLang="en-US" sz="2800" spc="0">
                <a:latin typeface="Consolas" pitchFamily="49" charset="0"/>
              </a:rPr>
            </a:br>
            <a:r>
              <a:rPr lang="en-US" altLang="en-US" sz="2800" b="1" spc="0">
                <a:latin typeface="Consolas" pitchFamily="49" charset="0"/>
              </a:rPr>
              <a:t>SET </a:t>
            </a:r>
            <a:r>
              <a:rPr lang="en-US" altLang="en-US" sz="2800" spc="0">
                <a:latin typeface="Consolas" pitchFamily="49" charset="0"/>
              </a:rPr>
              <a:t>TOTAL-SALARY = TOTAL-SALARY + NEW.SALARY</a:t>
            </a:r>
            <a:br>
              <a:rPr lang="en-US" altLang="en-US" sz="2800" spc="0">
                <a:latin typeface="Consolas" pitchFamily="49" charset="0"/>
              </a:rPr>
            </a:br>
            <a:r>
              <a:rPr lang="en-US" altLang="en-US" sz="2800" b="1" spc="0">
                <a:latin typeface="Consolas" pitchFamily="49" charset="0"/>
              </a:rPr>
              <a:t>WHERE </a:t>
            </a:r>
            <a:r>
              <a:rPr lang="en-US" altLang="en-US" sz="2800" spc="0">
                <a:latin typeface="Consolas" pitchFamily="49" charset="0"/>
              </a:rPr>
              <a:t>DNR = NEW.DNR </a:t>
            </a:r>
            <a:endParaRPr lang="nl-BE" altLang="en-US" sz="2800">
              <a:latin typeface="Consolas" pitchFamily="49" charset="0"/>
            </a:endParaRPr>
          </a:p>
          <a:p>
            <a:pPr marL="0" marR="0" lvl="0" indent="0">
              <a:buNone/>
            </a:pPr>
            <a:endParaRPr lang="nl-BE" altLang="en-US"/>
          </a:p>
          <a:p>
            <a:pPr marL="342900" marR="0" lvl="0" indent="-342900"/>
            <a:endParaRPr lang="nl-BE" altLang="en-US"/>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949F5C0-4C2B-43E3-B9D4-C7996AB6D874}" type="slidenum">
              <a:rPr lang="nl-NL" altLang="nl-BE" sz="1200">
                <a:solidFill>
                  <a:srgbClr val="898989"/>
                </a:solidFill>
                <a:latin typeface="Arial" pitchFamily="34" charset="0"/>
              </a:rPr>
              <a:t>126</a:t>
            </a:fld>
            <a:endParaRPr lang="nl-NL" altLang="nl-BE" sz="1200">
              <a:solidFill>
                <a:srgbClr val="898989"/>
              </a:solidFill>
              <a:latin typeface="Arial" pitchFamily="34" charset="0"/>
            </a:endParaRPr>
          </a:p>
        </p:txBody>
      </p:sp>
      <p:sp>
        <p:nvSpPr>
          <p:cNvPr id="19461" name="TextBox 1"/>
          <p:cNvSpPr/>
          <p:nvPr/>
        </p:nvSpPr>
        <p:spPr>
          <a:xfrm>
            <a:off x="7099300" y="3756025"/>
            <a:ext cx="1963738" cy="461963"/>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a:solidFill>
                  <a:srgbClr val="FF0000"/>
                </a:solidFill>
                <a:latin typeface="Arial" pitchFamily="34" charset="0"/>
              </a:rPr>
              <a:t>After Trigger!</a:t>
            </a:r>
            <a:endParaRPr lang="nl-BE" altLang="nl-BE" sz="2400">
              <a:solidFill>
                <a:srgbClr val="FF0000"/>
              </a:solidFill>
              <a:latin typeface="Arial" pitchFamily="34" charset="0"/>
            </a:endParaRPr>
          </a:p>
        </p:txBody>
      </p:sp>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Triggers</a:t>
            </a:r>
          </a:p>
        </p:txBody>
      </p:sp>
      <p:sp>
        <p:nvSpPr>
          <p:cNvPr id="21507" name="Content Placeholder 2">
            <a:extLst>
              <a:ext uri="{FF2B5EF4-FFF2-40B4-BE49-F238E27FC236}">
                <a16:creationId xmlns:a16="http://schemas.microsoft.com/office/drawing/2014/main" id="{12E4C4E0-F0B4-4A63-A49B-3947103828E3}"/>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800" spc="0">
                <a:latin typeface="Consolas" pitchFamily="49" charset="0"/>
              </a:rPr>
              <a:t>WAGE(</a:t>
            </a:r>
            <a:r>
              <a:rPr lang="en-US" altLang="en-US" sz="2800" u="sng" spc="0">
                <a:latin typeface="Consolas" pitchFamily="49" charset="0"/>
              </a:rPr>
              <a:t>JOBCODE</a:t>
            </a:r>
            <a:r>
              <a:rPr lang="en-US" altLang="en-US" sz="2800" spc="0">
                <a:latin typeface="Consolas" pitchFamily="49" charset="0"/>
              </a:rPr>
              <a:t>, BASE_SALARY, BASE_BONUS</a:t>
            </a:r>
            <a:r>
              <a:rPr lang="en-US" altLang="en-US" sz="2800">
                <a:latin typeface="Consolas" pitchFamily="49" charset="0"/>
              </a:rPr>
              <a:t>)</a:t>
            </a:r>
            <a:endParaRPr lang="en-US" altLang="en-US" sz="2800">
              <a:latin typeface="Consolas" pitchFamily="49" charset="0"/>
            </a:endParaRPr>
          </a:p>
          <a:p>
            <a:pPr marL="0" marR="0" lvl="0" indent="0">
              <a:buNone/>
            </a:pPr>
            <a:endParaRPr lang="en-US" altLang="en-US" sz="2800">
              <a:latin typeface="Consolas" pitchFamily="49" charset="0"/>
            </a:endParaRPr>
          </a:p>
          <a:p>
            <a:pPr marL="0" marR="0" lvl="0" indent="0">
              <a:buNone/>
            </a:pPr>
            <a:r>
              <a:rPr lang="en-US" altLang="en-US" sz="2800" b="1" spc="0">
                <a:latin typeface="Consolas" pitchFamily="49" charset="0"/>
              </a:rPr>
              <a:t>CREATE TRIGGER </a:t>
            </a:r>
            <a:r>
              <a:rPr lang="en-US" altLang="en-US" sz="2800" spc="0">
                <a:latin typeface="Consolas" pitchFamily="49" charset="0"/>
              </a:rPr>
              <a:t>WAGEDEFAULT</a:t>
            </a:r>
            <a:br>
              <a:rPr lang="en-US" altLang="en-US" sz="2800" spc="0">
                <a:latin typeface="Consolas" pitchFamily="49" charset="0"/>
              </a:rPr>
            </a:br>
            <a:r>
              <a:rPr lang="en-US" altLang="en-US" sz="2800" b="1" spc="0">
                <a:latin typeface="Consolas" pitchFamily="49" charset="0"/>
              </a:rPr>
              <a:t>BEFORE INSERT ON </a:t>
            </a:r>
            <a:r>
              <a:rPr lang="en-US" altLang="en-US" sz="2800" spc="0">
                <a:latin typeface="Consolas" pitchFamily="49" charset="0"/>
              </a:rPr>
              <a:t>EMPLOYEE</a:t>
            </a:r>
            <a:br>
              <a:rPr lang="en-US" altLang="en-US" sz="2800" spc="0">
                <a:latin typeface="Consolas" pitchFamily="49" charset="0"/>
              </a:rPr>
            </a:br>
            <a:r>
              <a:rPr lang="en-US" altLang="en-US" sz="2800" b="1" spc="0">
                <a:latin typeface="Consolas" pitchFamily="49" charset="0"/>
              </a:rPr>
              <a:t>REFERENCING NEW AS </a:t>
            </a:r>
            <a:r>
              <a:rPr lang="en-US" altLang="en-US" sz="2800" spc="0">
                <a:latin typeface="Consolas" pitchFamily="49" charset="0"/>
              </a:rPr>
              <a:t>NEWROW</a:t>
            </a:r>
            <a:br>
              <a:rPr lang="en-US" altLang="en-US" sz="2800" spc="0">
                <a:latin typeface="Consolas" pitchFamily="49" charset="0"/>
              </a:rPr>
            </a:br>
            <a:r>
              <a:rPr lang="en-US" altLang="en-US" sz="2800" b="1" spc="0">
                <a:latin typeface="Consolas" pitchFamily="49" charset="0"/>
              </a:rPr>
              <a:t>FOR EACH ROW</a:t>
            </a:r>
            <a:br>
              <a:rPr lang="en-US" altLang="en-US" sz="2800" b="1" spc="0">
                <a:latin typeface="Consolas" pitchFamily="49" charset="0"/>
              </a:rPr>
            </a:br>
            <a:r>
              <a:rPr lang="en-US" altLang="en-US" sz="2800" b="1" spc="0">
                <a:latin typeface="Consolas" pitchFamily="49" charset="0"/>
              </a:rPr>
              <a:t>SET </a:t>
            </a:r>
            <a:r>
              <a:rPr lang="en-US" altLang="en-US" sz="2800" spc="0">
                <a:latin typeface="Consolas" pitchFamily="49" charset="0"/>
              </a:rPr>
              <a:t>(SALARY, BONUS) =</a:t>
            </a:r>
            <a:br>
              <a:rPr lang="en-US" altLang="en-US" sz="2800" spc="0">
                <a:latin typeface="Consolas" pitchFamily="49" charset="0"/>
              </a:rPr>
            </a:br>
            <a:r>
              <a:rPr lang="en-US" altLang="en-US" sz="2800" spc="0">
                <a:latin typeface="Consolas" pitchFamily="49" charset="0"/>
              </a:rPr>
              <a:t>(</a:t>
            </a:r>
            <a:r>
              <a:rPr lang="en-US" altLang="en-US" sz="2800" b="1" spc="0">
                <a:latin typeface="Consolas" pitchFamily="49" charset="0"/>
              </a:rPr>
              <a:t>SELECT </a:t>
            </a:r>
            <a:r>
              <a:rPr lang="en-US" altLang="en-US" sz="2800" spc="0">
                <a:latin typeface="Consolas" pitchFamily="49" charset="0"/>
              </a:rPr>
              <a:t>BASE_SALARY, BASE_BONUS</a:t>
            </a:r>
            <a:br>
              <a:rPr lang="en-US" altLang="en-US" sz="2800" spc="0">
                <a:latin typeface="Consolas" pitchFamily="49" charset="0"/>
              </a:rPr>
            </a:br>
            <a:r>
              <a:rPr lang="en-US" altLang="en-US" sz="2800" b="1" spc="0">
                <a:latin typeface="Consolas" pitchFamily="49" charset="0"/>
              </a:rPr>
              <a:t>FROM </a:t>
            </a:r>
            <a:r>
              <a:rPr lang="en-US" altLang="en-US" sz="2800" spc="0">
                <a:latin typeface="Consolas" pitchFamily="49" charset="0"/>
              </a:rPr>
              <a:t>WAGE</a:t>
            </a:r>
            <a:br>
              <a:rPr lang="en-US" altLang="en-US" sz="2800" spc="0">
                <a:latin typeface="Consolas" pitchFamily="49" charset="0"/>
              </a:rPr>
            </a:br>
            <a:r>
              <a:rPr lang="en-US" altLang="en-US" sz="2800" b="1" spc="0">
                <a:latin typeface="Consolas" pitchFamily="49" charset="0"/>
              </a:rPr>
              <a:t>WHERE </a:t>
            </a:r>
            <a:r>
              <a:rPr lang="en-US" altLang="en-US" sz="2800" spc="0">
                <a:latin typeface="Consolas" pitchFamily="49" charset="0"/>
              </a:rPr>
              <a:t>JOBCODE = NEWROW.JOBCODE) </a:t>
            </a:r>
            <a:endParaRPr lang="nl-BE" altLang="en-US" sz="2800">
              <a:latin typeface="Consolas" pitchFamily="49" charset="0"/>
            </a:endParaRPr>
          </a:p>
          <a:p>
            <a:pPr marL="0" marR="0" lvl="0" indent="0">
              <a:buNone/>
            </a:pPr>
            <a:endParaRPr lang="nl-BE" altLang="en-US"/>
          </a:p>
          <a:p>
            <a:pPr marL="342900" marR="0" lvl="0" indent="-342900"/>
            <a:endParaRPr lang="nl-BE" altLang="en-US"/>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911B9F7-6897-425C-8D9E-602857FD49D3}" type="slidenum">
              <a:rPr lang="nl-NL" altLang="nl-BE" sz="1200">
                <a:solidFill>
                  <a:srgbClr val="898989"/>
                </a:solidFill>
                <a:latin typeface="Arial" pitchFamily="34" charset="0"/>
              </a:rPr>
              <a:t>127</a:t>
            </a:fld>
            <a:endParaRPr lang="nl-NL" altLang="nl-BE" sz="1200">
              <a:solidFill>
                <a:srgbClr val="898989"/>
              </a:solidFill>
              <a:latin typeface="Arial" pitchFamily="34" charset="0"/>
            </a:endParaRPr>
          </a:p>
        </p:txBody>
      </p:sp>
      <p:sp>
        <p:nvSpPr>
          <p:cNvPr id="21509" name="TextBox 4"/>
          <p:cNvSpPr/>
          <p:nvPr/>
        </p:nvSpPr>
        <p:spPr>
          <a:xfrm>
            <a:off x="7335838" y="3765550"/>
            <a:ext cx="2220912" cy="461963"/>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a:solidFill>
                  <a:srgbClr val="FF0000"/>
                </a:solidFill>
                <a:latin typeface="Arial" pitchFamily="34" charset="0"/>
              </a:rPr>
              <a:t>Before Trigger!</a:t>
            </a:r>
            <a:endParaRPr lang="nl-BE" altLang="nl-BE" sz="2400">
              <a:solidFill>
                <a:srgbClr val="FF0000"/>
              </a:solidFill>
              <a:latin typeface="Arial" pitchFamily="34" charset="0"/>
            </a:endParaRPr>
          </a:p>
        </p:txBody>
      </p:sp>
    </p:spTree>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Triggers</a:t>
            </a:r>
          </a:p>
        </p:txBody>
      </p:sp>
      <p:sp>
        <p:nvSpPr>
          <p:cNvPr id="23555" name="Content Placeholder 2"/>
          <p:cNvSpPr>
            <a:spLocks noGrp="1"/>
          </p:cNvSpPr>
          <p:nvPr>
            <p:ph idx="1"/>
          </p:nvPr>
        </p:nvSpPr>
        <p:spPr>
          <a:xfrm>
            <a:off x="495300" y="13287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Advantages</a:t>
            </a:r>
            <a:endParaRPr lang="en-US" altLang="nl-BE"/>
          </a:p>
          <a:p>
            <a:pPr lvl="1"/>
            <a:r>
              <a:rPr lang="en-US" altLang="nl-BE"/>
              <a:t>Automatic monitoring and verification in case of specific events or situations</a:t>
            </a:r>
            <a:endParaRPr lang="nl-BE" altLang="nl-BE"/>
          </a:p>
          <a:p>
            <a:pPr lvl="1"/>
            <a:r>
              <a:rPr lang="en-US" altLang="nl-BE"/>
              <a:t>Modelling extra semantics and/or integrity rules without changing the user front-end or application code</a:t>
            </a:r>
            <a:endParaRPr lang="nl-BE" altLang="nl-BE"/>
          </a:p>
          <a:p>
            <a:pPr lvl="1"/>
            <a:r>
              <a:rPr lang="en-US" altLang="nl-BE"/>
              <a:t>Assign default values to attribute types for new tuples</a:t>
            </a:r>
            <a:endParaRPr lang="en-US" altLang="nl-BE"/>
          </a:p>
          <a:p>
            <a:pPr lvl="1"/>
            <a:r>
              <a:rPr lang="en-US" altLang="nl-BE"/>
              <a:t>Synchronic updates in case of data replication;</a:t>
            </a:r>
            <a:endParaRPr lang="nl-BE" altLang="nl-BE"/>
          </a:p>
          <a:p>
            <a:pPr lvl="1"/>
            <a:r>
              <a:rPr lang="en-US" altLang="nl-BE"/>
              <a:t>Automatic auditing and logging which may be hard to accomplish in any other application layer</a:t>
            </a:r>
            <a:endParaRPr lang="en-US" altLang="nl-BE"/>
          </a:p>
          <a:p>
            <a:pPr lvl="1"/>
            <a:r>
              <a:rPr lang="en-US" altLang="nl-BE"/>
              <a:t>Automatic exporting of data</a:t>
            </a:r>
            <a:endParaRPr lang="nl-BE" altLang="nl-BE"/>
          </a:p>
          <a:p>
            <a:pPr lvl="1"/>
            <a:endParaRPr lang="nl-BE" altLang="nl-BE"/>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D8DC01E-C2C0-4922-AF5C-67FE931985A2}" type="slidenum">
              <a:rPr lang="nl-NL" altLang="nl-BE" sz="1200">
                <a:solidFill>
                  <a:srgbClr val="898989"/>
                </a:solidFill>
                <a:latin typeface="Arial" pitchFamily="34" charset="0"/>
              </a:rPr>
              <a:t>128</a:t>
            </a:fld>
            <a:endParaRPr lang="nl-NL" altLang="nl-BE" sz="1200">
              <a:solidFill>
                <a:srgbClr val="898989"/>
              </a:solidFill>
              <a:latin typeface="Arial" pitchFamily="34" charset="0"/>
            </a:endParaRPr>
          </a:p>
        </p:txBody>
      </p:sp>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Triggers</a:t>
            </a:r>
          </a:p>
        </p:txBody>
      </p:sp>
      <p:sp>
        <p:nvSpPr>
          <p:cNvPr id="2560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Disadvantages</a:t>
            </a:r>
            <a:endParaRPr lang="en-US" altLang="nl-BE"/>
          </a:p>
          <a:p>
            <a:pPr lvl="1"/>
            <a:r>
              <a:rPr lang="en-US" altLang="nl-BE" sz="2400"/>
              <a:t>Hidden functionality, which may be hard to follow-up and manage</a:t>
            </a:r>
            <a:endParaRPr lang="nl-BE" altLang="nl-BE" sz="2400"/>
          </a:p>
          <a:p>
            <a:pPr lvl="1"/>
            <a:r>
              <a:rPr lang="en-US" altLang="nl-BE" sz="2400"/>
              <a:t>Cascade effects leading up to an infinite loop of a trigger triggering another trigger etc.</a:t>
            </a:r>
            <a:endParaRPr lang="nl-BE" altLang="nl-BE" sz="2400"/>
          </a:p>
          <a:p>
            <a:pPr lvl="1"/>
            <a:r>
              <a:rPr lang="en-US" altLang="nl-BE" sz="2400"/>
              <a:t>Uncertain outcomes if multiple triggers for the same database object and event are defined</a:t>
            </a:r>
            <a:endParaRPr lang="nl-BE" altLang="nl-BE" sz="2400"/>
          </a:p>
          <a:p>
            <a:pPr lvl="1"/>
            <a:r>
              <a:rPr lang="en-US" altLang="nl-BE" sz="2400"/>
              <a:t>Deadlock situations </a:t>
            </a:r>
            <a:endParaRPr lang="en-US" altLang="nl-BE" sz="2400"/>
          </a:p>
          <a:p>
            <a:pPr lvl="1"/>
            <a:r>
              <a:rPr lang="en-US" altLang="nl-BE" sz="2400"/>
              <a:t>Debugging complexities since they don’t reside in an application environment</a:t>
            </a:r>
            <a:endParaRPr lang="nl-BE" altLang="nl-BE" sz="2400"/>
          </a:p>
          <a:p>
            <a:pPr lvl="1"/>
            <a:r>
              <a:rPr lang="en-US" altLang="nl-BE" sz="2400"/>
              <a:t>Maintainability and performance problems</a:t>
            </a:r>
            <a:endParaRPr lang="nl-BE" altLang="nl-BE" sz="2400"/>
          </a:p>
          <a:p>
            <a:pPr lvl="0"/>
            <a:endParaRPr lang="nl-BE" altLang="nl-BE"/>
          </a:p>
        </p:txBody>
      </p:sp>
      <p:sp>
        <p:nvSpPr>
          <p:cNvPr id="256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B1E3E08-87DC-4A2A-9A35-932D18E7457D}" type="slidenum">
              <a:rPr lang="nl-NL" altLang="nl-BE" sz="1200">
                <a:solidFill>
                  <a:srgbClr val="898989"/>
                </a:solidFill>
                <a:latin typeface="Arial" pitchFamily="34" charset="0"/>
              </a:rPr>
              <a:t>129</a:t>
            </a:fld>
            <a:endParaRPr lang="nl-NL" altLang="nl-BE" sz="1200">
              <a:solidFill>
                <a:srgbClr val="898989"/>
              </a:solidFill>
              <a:latin typeface="Arial" pitchFamily="34" charset="0"/>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DDL Concepts</a:t>
            </a:r>
          </a:p>
        </p:txBody>
      </p:sp>
      <p:sp>
        <p:nvSpPr>
          <p:cNvPr id="29699" name="Content Placeholder 2"/>
          <p:cNvSpPr>
            <a:spLocks noGrp="1"/>
          </p:cNvSpPr>
          <p:nvPr>
            <p:ph idx="1"/>
          </p:nvPr>
        </p:nvSpPr>
        <p:spPr>
          <a:xfrm>
            <a:off x="381000" y="1624013"/>
            <a:ext cx="91440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Column constraints</a:t>
            </a:r>
            <a:endParaRPr lang="en-US" altLang="nl-BE"/>
          </a:p>
          <a:p>
            <a:pPr lvl="1"/>
            <a:r>
              <a:rPr lang="en-US" altLang="nl-BE" b="1"/>
              <a:t>PRIMARY KEY </a:t>
            </a:r>
            <a:r>
              <a:rPr lang="en-US" altLang="nl-BE"/>
              <a:t>constraint defines the primary key of the table</a:t>
            </a:r>
            <a:endParaRPr lang="en-US" altLang="nl-BE"/>
          </a:p>
          <a:p>
            <a:pPr lvl="1"/>
            <a:r>
              <a:rPr lang="en-US" altLang="nl-BE" b="1"/>
              <a:t>FOREIGN KEY</a:t>
            </a:r>
            <a:r>
              <a:rPr lang="en-US" altLang="nl-BE"/>
              <a:t> constraint defines a foreign key of a table</a:t>
            </a:r>
            <a:endParaRPr lang="en-US" altLang="nl-BE"/>
          </a:p>
          <a:p>
            <a:pPr lvl="1"/>
            <a:r>
              <a:rPr lang="en-US" altLang="nl-BE" b="1"/>
              <a:t>UNIQUE </a:t>
            </a:r>
            <a:r>
              <a:rPr lang="en-US" altLang="nl-BE"/>
              <a:t>constraint defines an alternative key of a table</a:t>
            </a:r>
            <a:endParaRPr lang="en-US" altLang="nl-BE"/>
          </a:p>
          <a:p>
            <a:pPr lvl="1"/>
            <a:r>
              <a:rPr lang="en-US" altLang="nl-BE" b="1"/>
              <a:t>NOT NULL</a:t>
            </a:r>
            <a:r>
              <a:rPr lang="en-US" altLang="nl-BE"/>
              <a:t> constraint prohibits NULL values for a column</a:t>
            </a:r>
            <a:endParaRPr lang="en-US" altLang="nl-BE"/>
          </a:p>
          <a:p>
            <a:pPr lvl="1"/>
            <a:r>
              <a:rPr lang="en-US" altLang="nl-BE" b="1"/>
              <a:t>DEFAULT</a:t>
            </a:r>
            <a:r>
              <a:rPr lang="en-US" altLang="nl-BE"/>
              <a:t> constraint sets a default value for a column</a:t>
            </a:r>
            <a:endParaRPr lang="en-US" altLang="nl-BE"/>
          </a:p>
          <a:p>
            <a:pPr lvl="1"/>
            <a:r>
              <a:rPr lang="en-US" altLang="nl-BE" b="1"/>
              <a:t>CHECK </a:t>
            </a:r>
            <a:r>
              <a:rPr lang="en-US" altLang="nl-BE"/>
              <a:t>constraint defines a constraint on the column values</a:t>
            </a:r>
            <a:endParaRPr lang="nl-BE" altLang="nl-BE"/>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772D961-D2A5-4E0F-9782-9E412C33F045}" type="slidenum">
              <a:rPr lang="nl-NL" altLang="nl-BE" sz="1200">
                <a:solidFill>
                  <a:srgbClr val="898989"/>
                </a:solidFill>
                <a:latin typeface="Arial" pitchFamily="34" charset="0"/>
              </a:rPr>
              <a:t>13</a:t>
            </a:fld>
            <a:endParaRPr lang="nl-NL" altLang="nl-BE" sz="1200">
              <a:solidFill>
                <a:srgbClr val="898989"/>
              </a:solidFill>
              <a:latin typeface="Arial" pitchFamily="34" charset="0"/>
            </a:endParaRPr>
          </a:p>
        </p:txBody>
      </p:sp>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Stored Procedures</a:t>
            </a:r>
          </a:p>
        </p:txBody>
      </p:sp>
      <p:sp>
        <p:nvSpPr>
          <p:cNvPr id="2765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a:t>
            </a:r>
            <a:r>
              <a:rPr lang="en-US" altLang="nl-BE" b="1"/>
              <a:t>stored procedure</a:t>
            </a:r>
            <a:r>
              <a:rPr lang="en-US" altLang="nl-BE"/>
              <a:t> is a piece of SQL code consisting of declarative and/or procedural instructions and stored in the catalog of the RDBMS</a:t>
            </a:r>
            <a:endParaRPr lang="en-US" altLang="nl-BE"/>
          </a:p>
          <a:p>
            <a:pPr lvl="0"/>
            <a:r>
              <a:rPr lang="en-US" altLang="nl-BE"/>
              <a:t>Needs to be invoked explicitly</a:t>
            </a:r>
            <a:endParaRPr lang="nl-BE" altLang="nl-BE"/>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D12F35A-3C81-4EDE-92C4-547DCDBE413F}" type="slidenum">
              <a:rPr lang="nl-NL" altLang="nl-BE" sz="1200">
                <a:solidFill>
                  <a:srgbClr val="898989"/>
                </a:solidFill>
                <a:latin typeface="Arial" pitchFamily="34" charset="0"/>
              </a:rPr>
              <a:t>130</a:t>
            </a:fld>
            <a:endParaRPr lang="nl-NL" altLang="nl-BE" sz="1200">
              <a:solidFill>
                <a:srgbClr val="898989"/>
              </a:solidFill>
              <a:latin typeface="Arial" pitchFamily="34" charset="0"/>
            </a:endParaRPr>
          </a:p>
        </p:txBody>
      </p:sp>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Stored Procedures</a:t>
            </a:r>
          </a:p>
        </p:txBody>
      </p:sp>
      <p:sp>
        <p:nvSpPr>
          <p:cNvPr id="2969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000" b="1">
                <a:latin typeface="Consolas" pitchFamily="49" charset="0"/>
              </a:rPr>
              <a:t>CREATE PROCEDURE </a:t>
            </a:r>
            <a:r>
              <a:rPr lang="en-US" altLang="nl-BE" sz="2000">
                <a:latin typeface="Consolas" pitchFamily="49" charset="0"/>
              </a:rPr>
              <a:t>REMOVE-EMPLOYEES</a:t>
            </a:r>
            <a:br>
              <a:rPr lang="en-US" altLang="nl-BE" sz="2000">
                <a:latin typeface="Consolas" pitchFamily="49" charset="0"/>
              </a:rPr>
            </a:br>
            <a:r>
              <a:rPr lang="en-US" altLang="nl-BE" sz="2000">
                <a:latin typeface="Consolas" pitchFamily="49" charset="0"/>
              </a:rPr>
              <a:t>(DNR-VAR </a:t>
            </a:r>
            <a:r>
              <a:rPr lang="en-US" altLang="nl-BE" sz="2000" b="1">
                <a:latin typeface="Consolas" pitchFamily="49" charset="0"/>
              </a:rPr>
              <a:t>IN </a:t>
            </a:r>
            <a:r>
              <a:rPr lang="en-US" altLang="nl-BE" sz="2000">
                <a:latin typeface="Consolas" pitchFamily="49" charset="0"/>
              </a:rPr>
              <a:t>CHAR(4), JOBCODE-VAR </a:t>
            </a:r>
            <a:r>
              <a:rPr lang="en-US" altLang="nl-BE" sz="2000" b="1">
                <a:latin typeface="Consolas" pitchFamily="49" charset="0"/>
              </a:rPr>
              <a:t>IN </a:t>
            </a:r>
            <a:r>
              <a:rPr lang="en-US" altLang="nl-BE" sz="2000">
                <a:latin typeface="Consolas" pitchFamily="49" charset="0"/>
              </a:rPr>
              <a:t>CHAR(6)) </a:t>
            </a:r>
            <a:r>
              <a:rPr lang="en-US" altLang="nl-BE" sz="2000" b="1">
                <a:latin typeface="Consolas" pitchFamily="49" charset="0"/>
              </a:rPr>
              <a:t>AS</a:t>
            </a:r>
            <a:br>
              <a:rPr lang="en-US" altLang="nl-BE" sz="2000" b="1">
                <a:latin typeface="Consolas" pitchFamily="49" charset="0"/>
              </a:rPr>
            </a:br>
            <a:r>
              <a:rPr lang="en-US" altLang="nl-BE" sz="2000" b="1">
                <a:latin typeface="Consolas" pitchFamily="49" charset="0"/>
              </a:rPr>
              <a:t>BEGIN</a:t>
            </a:r>
            <a:br>
              <a:rPr lang="en-US" altLang="nl-BE" sz="2000" b="1">
                <a:latin typeface="Consolas" pitchFamily="49" charset="0"/>
              </a:rPr>
            </a:br>
            <a:r>
              <a:rPr lang="en-US" altLang="nl-BE" sz="2000" b="1">
                <a:latin typeface="Consolas" pitchFamily="49" charset="0"/>
              </a:rPr>
              <a:t>DELETE FROM </a:t>
            </a:r>
            <a:r>
              <a:rPr lang="en-US" altLang="nl-BE" sz="2000">
                <a:latin typeface="Consolas" pitchFamily="49" charset="0"/>
              </a:rPr>
              <a:t>EMPLOYEE</a:t>
            </a:r>
            <a:br>
              <a:rPr lang="en-US" altLang="nl-BE" sz="2000">
                <a:latin typeface="Consolas" pitchFamily="49" charset="0"/>
              </a:rPr>
            </a:br>
            <a:r>
              <a:rPr lang="en-US" altLang="nl-BE" sz="2000" b="1">
                <a:latin typeface="Consolas" pitchFamily="49" charset="0"/>
              </a:rPr>
              <a:t>WHERE </a:t>
            </a:r>
            <a:r>
              <a:rPr lang="en-US" altLang="nl-BE" sz="2000">
                <a:latin typeface="Consolas" pitchFamily="49" charset="0"/>
              </a:rPr>
              <a:t>DNR = DNR-VAR </a:t>
            </a:r>
            <a:r>
              <a:rPr lang="en-US" altLang="nl-BE" sz="2000" b="1">
                <a:latin typeface="Consolas" pitchFamily="49" charset="0"/>
              </a:rPr>
              <a:t>AND </a:t>
            </a:r>
            <a:r>
              <a:rPr lang="en-US" altLang="nl-BE" sz="2000">
                <a:latin typeface="Consolas" pitchFamily="49" charset="0"/>
              </a:rPr>
              <a:t>JOBCODE = JOBCODE-VAR;</a:t>
            </a:r>
            <a:br>
              <a:rPr lang="en-US" altLang="nl-BE" sz="2000">
                <a:latin typeface="Consolas" pitchFamily="49" charset="0"/>
              </a:rPr>
            </a:br>
            <a:r>
              <a:rPr lang="en-US" altLang="nl-BE" sz="2000" b="1">
                <a:latin typeface="Consolas" pitchFamily="49" charset="0"/>
              </a:rPr>
              <a:t>END</a:t>
            </a:r>
            <a:endParaRPr lang="en-US" altLang="nl-BE" sz="2000" b="1">
              <a:latin typeface="Consolas" pitchFamily="49" charset="0"/>
            </a:endParaRPr>
          </a:p>
          <a:p>
            <a:pPr marL="0" lvl="0" indent="0">
              <a:buNone/>
            </a:pPr>
            <a:endParaRPr lang="en-US" altLang="nl-BE" sz="2000" b="1">
              <a:latin typeface="Consolas" pitchFamily="49" charset="0"/>
            </a:endParaRPr>
          </a:p>
          <a:p>
            <a:pPr marL="0" lvl="0" indent="0">
              <a:buNone/>
            </a:pPr>
            <a:endParaRPr lang="en-US" altLang="nl-BE" sz="2000" b="1">
              <a:latin typeface="Consolas" pitchFamily="49" charset="0"/>
            </a:endParaRPr>
          </a:p>
          <a:p>
            <a:pPr marL="0" lvl="0" indent="0">
              <a:buNone/>
            </a:pPr>
            <a:r>
              <a:rPr lang="en-US" altLang="nl-BE" sz="2000">
                <a:latin typeface="Consolas" pitchFamily="49" charset="0"/>
              </a:rPr>
              <a:t>import java.sql.CallableStatement;</a:t>
            </a:r>
            <a:endParaRPr lang="nl-BE" altLang="nl-BE" sz="2000">
              <a:latin typeface="Consolas" pitchFamily="49" charset="0"/>
            </a:endParaRPr>
          </a:p>
          <a:p>
            <a:pPr marL="0" lvl="0" indent="0">
              <a:buNone/>
            </a:pPr>
            <a:r>
              <a:rPr lang="en-US" altLang="nl-BE" sz="2000">
                <a:latin typeface="Consolas" pitchFamily="49" charset="0"/>
              </a:rPr>
              <a:t>…</a:t>
            </a:r>
            <a:endParaRPr lang="nl-BE" altLang="nl-BE" sz="2000">
              <a:latin typeface="Consolas" pitchFamily="49" charset="0"/>
            </a:endParaRPr>
          </a:p>
          <a:p>
            <a:pPr marL="0" lvl="0" indent="0">
              <a:buNone/>
            </a:pPr>
            <a:r>
              <a:rPr lang="en-US" altLang="nl-BE" sz="2000">
                <a:latin typeface="Consolas" pitchFamily="49" charset="0"/>
              </a:rPr>
              <a:t>CallableStatement cStmt = conn.prepareCall("{call REMOVE-EMPLOYEES(?, ?)}");</a:t>
            </a:r>
            <a:endParaRPr lang="nl-BE" altLang="nl-BE" sz="2000">
              <a:latin typeface="Consolas" pitchFamily="49" charset="0"/>
            </a:endParaRPr>
          </a:p>
          <a:p>
            <a:pPr marL="0" lvl="0" indent="0">
              <a:buNone/>
            </a:pPr>
            <a:r>
              <a:rPr lang="nl-BE" altLang="nl-BE" sz="2000">
                <a:latin typeface="Consolas" pitchFamily="49" charset="0"/>
              </a:rPr>
              <a:t>cStmt.setString(1, "D112");</a:t>
            </a:r>
            <a:endParaRPr lang="nl-BE" altLang="nl-BE" sz="2000">
              <a:latin typeface="Consolas" pitchFamily="49" charset="0"/>
            </a:endParaRPr>
          </a:p>
          <a:p>
            <a:pPr marL="0" lvl="0" indent="0">
              <a:buNone/>
            </a:pPr>
            <a:r>
              <a:rPr lang="nl-BE" altLang="nl-BE" sz="2000">
                <a:latin typeface="Consolas" pitchFamily="49" charset="0"/>
              </a:rPr>
              <a:t>cStmt.setString(2, "JOB124");</a:t>
            </a:r>
            <a:endParaRPr lang="nl-BE" altLang="nl-BE" sz="2000">
              <a:latin typeface="Consolas" pitchFamily="49" charset="0"/>
            </a:endParaRPr>
          </a:p>
          <a:p>
            <a:pPr marL="0" lvl="0" indent="0">
              <a:buNone/>
            </a:pPr>
            <a:endParaRPr lang="nl-BE" altLang="nl-BE" sz="2000">
              <a:latin typeface="Consolas" pitchFamily="49" charset="0"/>
            </a:endParaRPr>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BEA1530-E0E0-4894-AC45-5D32BAFF1300}" type="slidenum">
              <a:rPr lang="nl-NL" altLang="nl-BE" sz="1200">
                <a:solidFill>
                  <a:srgbClr val="898989"/>
                </a:solidFill>
                <a:latin typeface="Arial" pitchFamily="34" charset="0"/>
              </a:rPr>
              <a:t>131</a:t>
            </a:fld>
            <a:endParaRPr lang="nl-NL" altLang="nl-BE" sz="1200">
              <a:solidFill>
                <a:srgbClr val="898989"/>
              </a:solidFill>
              <a:latin typeface="Arial" pitchFamily="34" charset="0"/>
            </a:endParaRP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Stored Procedures</a:t>
            </a:r>
          </a:p>
        </p:txBody>
      </p:sp>
      <p:sp>
        <p:nvSpPr>
          <p:cNvPr id="31747"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Advantages</a:t>
            </a:r>
            <a:endParaRPr lang="en-US" altLang="nl-BE"/>
          </a:p>
          <a:p>
            <a:pPr lvl="1"/>
            <a:r>
              <a:rPr lang="en-US" altLang="nl-BE"/>
              <a:t>Similar to OODBMSs, they store behavior in the database</a:t>
            </a:r>
            <a:endParaRPr lang="en-US" altLang="nl-BE"/>
          </a:p>
          <a:p>
            <a:pPr lvl="1"/>
            <a:r>
              <a:rPr lang="en-US" altLang="nl-BE"/>
              <a:t>They can reduce network traffic </a:t>
            </a:r>
            <a:endParaRPr lang="en-US" altLang="nl-BE"/>
          </a:p>
          <a:p>
            <a:pPr lvl="1"/>
            <a:r>
              <a:rPr lang="en-US" altLang="nl-BE"/>
              <a:t>They can be implemented in an application-independent way</a:t>
            </a:r>
            <a:endParaRPr lang="nl-BE" altLang="nl-BE"/>
          </a:p>
          <a:p>
            <a:pPr lvl="1"/>
            <a:r>
              <a:rPr lang="en-US" altLang="nl-BE"/>
              <a:t>They improve data and functional independence</a:t>
            </a:r>
            <a:endParaRPr lang="en-US" altLang="nl-BE"/>
          </a:p>
          <a:p>
            <a:pPr lvl="1"/>
            <a:r>
              <a:rPr lang="en-US" altLang="nl-BE"/>
              <a:t>They can be used as a container for several SQL instructions that logically belong together</a:t>
            </a:r>
            <a:endParaRPr lang="nl-BE" altLang="nl-BE"/>
          </a:p>
          <a:p>
            <a:pPr lvl="1"/>
            <a:r>
              <a:rPr lang="en-US" altLang="nl-BE"/>
              <a:t>They are easier to debug in comparison to triggers</a:t>
            </a:r>
            <a:endParaRPr lang="nl-BE" altLang="nl-BE"/>
          </a:p>
          <a:p>
            <a:pPr lvl="0"/>
            <a:endParaRPr lang="nl-BE" altLang="nl-BE"/>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A1872C2-62EF-4317-8465-30DE980E0159}" type="slidenum">
              <a:rPr lang="nl-NL" altLang="nl-BE" sz="1200">
                <a:solidFill>
                  <a:srgbClr val="898989"/>
                </a:solidFill>
                <a:latin typeface="Arial" pitchFamily="34" charset="0"/>
              </a:rPr>
              <a:t>132</a:t>
            </a:fld>
            <a:endParaRPr lang="nl-NL" altLang="nl-BE" sz="1200">
              <a:solidFill>
                <a:srgbClr val="898989"/>
              </a:solidFill>
              <a:latin typeface="Arial" pitchFamily="34" charset="0"/>
            </a:endParaRPr>
          </a:p>
        </p:txBody>
      </p:sp>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Object-Relational RDBMS extensions</a:t>
            </a:r>
          </a:p>
        </p:txBody>
      </p:sp>
      <p:sp>
        <p:nvSpPr>
          <p:cNvPr id="33795" name="Content Placeholder 2"/>
          <p:cNvSpPr>
            <a:spLocks noGrp="1"/>
          </p:cNvSpPr>
          <p:nvPr>
            <p:ph idx="1"/>
          </p:nvPr>
        </p:nvSpPr>
        <p:spPr>
          <a:xfrm>
            <a:off x="285750" y="1417638"/>
            <a:ext cx="962025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OODBMSs are perceived as very complex to work with</a:t>
            </a:r>
            <a:endParaRPr lang="en-US" altLang="nl-BE" sz="2400"/>
          </a:p>
          <a:p>
            <a:pPr lvl="1"/>
            <a:r>
              <a:rPr lang="en-US" altLang="nl-BE" sz="2000"/>
              <a:t>No good standard DML (e.g. SQL)</a:t>
            </a:r>
            <a:endParaRPr lang="en-US" altLang="nl-BE" sz="2000"/>
          </a:p>
          <a:p>
            <a:pPr lvl="1"/>
            <a:r>
              <a:rPr lang="en-US" altLang="nl-BE" sz="2000"/>
              <a:t>Lack of a transparent 3-layer database architecture</a:t>
            </a:r>
            <a:endParaRPr lang="en-US" altLang="nl-BE" sz="2000"/>
          </a:p>
          <a:p>
            <a:pPr lvl="0"/>
            <a:r>
              <a:rPr lang="en-US" altLang="nl-BE" sz="2400"/>
              <a:t>Object-Relational DBMSs (ORDBMSs) keep the relation as the fundamental building block and SQL as the core DDL/DML, but with the following OO extensions: </a:t>
            </a:r>
            <a:endParaRPr lang="nl-BE" altLang="nl-BE" sz="2400"/>
          </a:p>
          <a:p>
            <a:pPr lvl="1"/>
            <a:r>
              <a:rPr lang="en-US" altLang="nl-BE" sz="2000"/>
              <a:t>User-Defined Types (UDTs)</a:t>
            </a:r>
            <a:endParaRPr lang="nl-BE" altLang="nl-BE" sz="2000"/>
          </a:p>
          <a:p>
            <a:pPr lvl="1"/>
            <a:r>
              <a:rPr lang="en-US" altLang="nl-BE" sz="2000"/>
              <a:t>User-Defined Functions (UDFs)</a:t>
            </a:r>
            <a:endParaRPr lang="nl-BE" altLang="nl-BE" sz="2000"/>
          </a:p>
          <a:p>
            <a:pPr lvl="1"/>
            <a:r>
              <a:rPr lang="en-US" altLang="nl-BE" sz="2000"/>
              <a:t>Inheritance</a:t>
            </a:r>
            <a:endParaRPr lang="nl-BE" altLang="nl-BE" sz="2000"/>
          </a:p>
          <a:p>
            <a:pPr lvl="1"/>
            <a:r>
              <a:rPr lang="en-US" altLang="nl-BE" sz="2000"/>
              <a:t>Behavior</a:t>
            </a:r>
            <a:endParaRPr lang="nl-BE" altLang="nl-BE" sz="2000"/>
          </a:p>
          <a:p>
            <a:pPr lvl="1"/>
            <a:r>
              <a:rPr lang="en-US" altLang="nl-BE" sz="2000"/>
              <a:t>Polymorphism</a:t>
            </a:r>
            <a:endParaRPr lang="nl-BE" altLang="nl-BE" sz="2000"/>
          </a:p>
          <a:p>
            <a:pPr lvl="1"/>
            <a:r>
              <a:rPr lang="en-US" altLang="nl-BE" sz="2000"/>
              <a:t>Collection types</a:t>
            </a:r>
            <a:endParaRPr lang="nl-BE" altLang="nl-BE" sz="2000"/>
          </a:p>
          <a:p>
            <a:pPr lvl="1"/>
            <a:r>
              <a:rPr lang="en-US" altLang="nl-BE" sz="2000"/>
              <a:t>Large objects (LOBs)</a:t>
            </a:r>
            <a:endParaRPr lang="nl-BE" altLang="nl-BE" sz="2000"/>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1E3A766-1A60-4A19-9755-B920D3428C2B}" type="slidenum">
              <a:rPr lang="nl-NL" altLang="nl-BE" sz="1200">
                <a:solidFill>
                  <a:srgbClr val="898989"/>
                </a:solidFill>
                <a:latin typeface="Arial" pitchFamily="34" charset="0"/>
              </a:rPr>
              <a:t>133</a:t>
            </a:fld>
            <a:endParaRPr lang="nl-NL" altLang="nl-BE" sz="1200">
              <a:solidFill>
                <a:srgbClr val="898989"/>
              </a:solidFill>
              <a:latin typeface="Arial" pitchFamily="34" charset="0"/>
            </a:endParaRPr>
          </a:p>
        </p:txBody>
      </p:sp>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User-Defined Types (UDTs)</a:t>
            </a:r>
          </a:p>
        </p:txBody>
      </p:sp>
      <p:sp>
        <p:nvSpPr>
          <p:cNvPr id="35843" name="Content Placeholder 2"/>
          <p:cNvSpPr>
            <a:spLocks noGrp="1"/>
          </p:cNvSpPr>
          <p:nvPr>
            <p:ph idx="1"/>
          </p:nvPr>
        </p:nvSpPr>
        <p:spPr>
          <a:xfrm>
            <a:off x="387350" y="1550988"/>
            <a:ext cx="9307513"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Standard SQL: CHAR, VARCHAR, INT, FLOAT, DOUBLE, DATE, TIME, BOOLEAN, etc. </a:t>
            </a:r>
            <a:endParaRPr lang="en-US" altLang="nl-BE" sz="2800"/>
          </a:p>
          <a:p>
            <a:pPr lvl="0"/>
            <a:r>
              <a:rPr lang="en-US" altLang="nl-BE" sz="2800" b="1"/>
              <a:t>User-Defined Types (UDT)</a:t>
            </a:r>
            <a:r>
              <a:rPr lang="en-US" altLang="nl-BE" sz="2800"/>
              <a:t> define customized data types with specific propertie</a:t>
            </a:r>
            <a:r>
              <a:rPr lang="nl-BE" altLang="nl-BE" sz="2800"/>
              <a:t>s</a:t>
            </a:r>
            <a:endParaRPr lang="nl-BE" altLang="nl-BE" sz="2800"/>
          </a:p>
          <a:p>
            <a:pPr lvl="0"/>
            <a:r>
              <a:rPr lang="en-US" altLang="nl-BE" sz="2800"/>
              <a:t>Five types:</a:t>
            </a:r>
            <a:endParaRPr lang="en-US" altLang="nl-BE" sz="2800"/>
          </a:p>
          <a:p>
            <a:pPr lvl="1"/>
            <a:r>
              <a:rPr lang="en-US" altLang="nl-BE" sz="2400"/>
              <a:t>Distinct data types: extend existing SQL data types</a:t>
            </a:r>
            <a:endParaRPr lang="nl-BE" altLang="nl-BE" sz="2400"/>
          </a:p>
          <a:p>
            <a:pPr lvl="1"/>
            <a:r>
              <a:rPr lang="en-US" altLang="nl-BE" sz="2400"/>
              <a:t>Opaque data types: define entirely new data types</a:t>
            </a:r>
            <a:endParaRPr lang="nl-BE" altLang="nl-BE" sz="2400"/>
          </a:p>
          <a:p>
            <a:pPr lvl="1"/>
            <a:r>
              <a:rPr lang="en-US" altLang="nl-BE" sz="2400"/>
              <a:t>Unnamed row types: use unnamed tuples as attribute values</a:t>
            </a:r>
            <a:endParaRPr lang="nl-BE" altLang="nl-BE" sz="2400"/>
          </a:p>
          <a:p>
            <a:pPr lvl="1"/>
            <a:r>
              <a:rPr lang="en-US" altLang="nl-BE" sz="2400"/>
              <a:t>Named row types: use named tuples as attribute values</a:t>
            </a:r>
            <a:endParaRPr lang="nl-BE" altLang="nl-BE" sz="2400"/>
          </a:p>
          <a:p>
            <a:pPr lvl="1"/>
            <a:r>
              <a:rPr lang="en-US" altLang="nl-BE" sz="2400"/>
              <a:t>Table data types: define tables as instances of table types</a:t>
            </a:r>
            <a:endParaRPr lang="nl-BE" altLang="nl-BE" sz="2400"/>
          </a:p>
          <a:p>
            <a:pPr lvl="1"/>
            <a:endParaRPr lang="nl-BE" altLang="nl-BE"/>
          </a:p>
          <a:p>
            <a:pPr lvl="0"/>
            <a:endParaRPr lang="nl-BE" altLang="nl-BE"/>
          </a:p>
          <a:p>
            <a:pPr lvl="0"/>
            <a:endParaRPr lang="nl-BE" altLang="nl-BE"/>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144E834-63AF-449F-94E6-98B3CC828EE8}" type="slidenum">
              <a:rPr lang="nl-NL" altLang="nl-BE" sz="1200">
                <a:solidFill>
                  <a:srgbClr val="898989"/>
                </a:solidFill>
                <a:latin typeface="Arial" pitchFamily="34" charset="0"/>
              </a:rPr>
              <a:t>134</a:t>
            </a:fld>
            <a:endParaRPr lang="nl-NL" altLang="nl-BE" sz="1200">
              <a:solidFill>
                <a:srgbClr val="898989"/>
              </a:solidFill>
              <a:latin typeface="Arial" pitchFamily="34" charset="0"/>
            </a:endParaRPr>
          </a:p>
        </p:txBody>
      </p:sp>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Distinct data types</a:t>
            </a:r>
          </a:p>
        </p:txBody>
      </p:sp>
      <p:sp>
        <p:nvSpPr>
          <p:cNvPr id="37891" name="Content Placeholder 2">
            <a:extLst>
              <a:ext uri="{FF2B5EF4-FFF2-40B4-BE49-F238E27FC236}">
                <a16:creationId xmlns:a16="http://schemas.microsoft.com/office/drawing/2014/main" id="{4DCBCEDD-7F99-4961-8C91-8BE64B071D3D}"/>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2800" spc="0"/>
              <a:t>A </a:t>
            </a:r>
            <a:r>
              <a:rPr lang="en-US" altLang="en-US" sz="2800" b="1" spc="0"/>
              <a:t>distinct data type</a:t>
            </a:r>
            <a:r>
              <a:rPr lang="en-US" altLang="en-US" sz="2800" spc="0"/>
              <a:t> is a user-defined data type which specializes a standard, built-in SQL data type. </a:t>
            </a:r>
            <a:br>
              <a:rPr lang="en-US" altLang="en-US" sz="2800"/>
            </a:br>
            <a:endParaRPr lang="en-US" altLang="en-US" sz="2800"/>
          </a:p>
          <a:p>
            <a:pPr marL="354013" marR="0" lvl="0" indent="0">
              <a:buNone/>
            </a:pPr>
            <a:r>
              <a:rPr lang="en-US" altLang="en-US" sz="2400" b="1" spc="0">
                <a:latin typeface="Consolas" pitchFamily="49" charset="0"/>
              </a:rPr>
              <a:t>CREATE DISTINCT TYPE </a:t>
            </a:r>
            <a:r>
              <a:rPr lang="en-US" altLang="en-US" sz="2400" spc="0">
                <a:latin typeface="Consolas" pitchFamily="49" charset="0"/>
              </a:rPr>
              <a:t>US-DOLLAR </a:t>
            </a:r>
            <a:r>
              <a:rPr lang="en-US" altLang="en-US" sz="2400" b="1" spc="0">
                <a:latin typeface="Consolas" pitchFamily="49" charset="0"/>
              </a:rPr>
              <a:t>AS DECIMAL(8,2)</a:t>
            </a:r>
            <a:endParaRPr lang="nl-BE" altLang="en-US" sz="2400">
              <a:latin typeface="Consolas" pitchFamily="49" charset="0"/>
            </a:endParaRPr>
          </a:p>
          <a:p>
            <a:pPr marL="354013" marR="0" lvl="0" indent="0">
              <a:buNone/>
            </a:pPr>
            <a:r>
              <a:rPr lang="en-US" altLang="en-US" sz="2400" b="1" spc="0">
                <a:latin typeface="Consolas" pitchFamily="49" charset="0"/>
              </a:rPr>
              <a:t>CREATE DISTINCT TYPE </a:t>
            </a:r>
            <a:r>
              <a:rPr lang="en-US" altLang="en-US" sz="2400" spc="0">
                <a:latin typeface="Consolas" pitchFamily="49" charset="0"/>
              </a:rPr>
              <a:t>EURO </a:t>
            </a:r>
            <a:r>
              <a:rPr lang="en-US" altLang="en-US" sz="2400" b="1" spc="0">
                <a:latin typeface="Consolas" pitchFamily="49" charset="0"/>
              </a:rPr>
              <a:t>AS DECIMAL(8,2</a:t>
            </a:r>
            <a:r>
              <a:rPr lang="en-US" altLang="en-US" sz="2400" b="1">
                <a:latin typeface="Consolas" pitchFamily="49" charset="0"/>
              </a:rPr>
              <a:t>)</a:t>
            </a:r>
            <a:br>
              <a:rPr lang="en-US" altLang="en-US" sz="2400" b="1">
                <a:latin typeface="Consolas" pitchFamily="49" charset="0"/>
              </a:rPr>
            </a:br>
            <a:endParaRPr lang="nl-BE" altLang="en-US" sz="2400">
              <a:latin typeface="Consolas" pitchFamily="49" charset="0"/>
            </a:endParaRPr>
          </a:p>
          <a:p>
            <a:pPr marL="354013" marR="0" lvl="0" indent="0">
              <a:buNone/>
            </a:pPr>
            <a:r>
              <a:rPr lang="en-US" altLang="en-US" sz="2400" b="1" spc="0">
                <a:latin typeface="Consolas" pitchFamily="49" charset="0"/>
              </a:rPr>
              <a:t>CREATE TABLE </a:t>
            </a:r>
            <a:r>
              <a:rPr lang="en-US" altLang="en-US" sz="2400" spc="0">
                <a:latin typeface="Consolas" pitchFamily="49" charset="0"/>
              </a:rPr>
              <a:t>ACCOUNT </a:t>
            </a:r>
            <a:br>
              <a:rPr lang="en-US" altLang="en-US" sz="2400" spc="0">
                <a:latin typeface="Consolas" pitchFamily="49" charset="0"/>
              </a:rPr>
            </a:br>
            <a:r>
              <a:rPr lang="en-US" altLang="en-US" sz="2400" spc="0">
                <a:latin typeface="Consolas" pitchFamily="49" charset="0"/>
              </a:rPr>
              <a:t>(ACCOUNTNO </a:t>
            </a:r>
            <a:r>
              <a:rPr lang="en-US" altLang="en-US" sz="2400" b="1" spc="0">
                <a:latin typeface="Consolas" pitchFamily="49" charset="0"/>
              </a:rPr>
              <a:t>SMALLINT</a:t>
            </a:r>
            <a:r>
              <a:rPr lang="en-US" altLang="en-US" sz="2400" spc="0">
                <a:latin typeface="Consolas" pitchFamily="49" charset="0"/>
              </a:rPr>
              <a:t> </a:t>
            </a:r>
            <a:r>
              <a:rPr lang="en-US" altLang="en-US" sz="2400" b="1" spc="0">
                <a:latin typeface="Consolas" pitchFamily="49" charset="0"/>
              </a:rPr>
              <a:t>PRIMARY KEY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AMOUNT-IN-DOLLAR </a:t>
            </a:r>
            <a:r>
              <a:rPr lang="en-US" altLang="en-US" sz="2400" b="1" spc="0">
                <a:latin typeface="Consolas" pitchFamily="49" charset="0"/>
              </a:rPr>
              <a:t>US-DOLLAR</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AMOUNT-IN-EURO </a:t>
            </a:r>
            <a:r>
              <a:rPr lang="en-US" altLang="en-US" sz="2400" b="1" spc="0">
                <a:latin typeface="Consolas" pitchFamily="49" charset="0"/>
              </a:rPr>
              <a:t>EURO</a:t>
            </a:r>
            <a:r>
              <a:rPr lang="en-US" altLang="en-US" sz="2400" spc="0">
                <a:latin typeface="Consolas" pitchFamily="49" charset="0"/>
              </a:rPr>
              <a:t>)</a:t>
            </a:r>
            <a:endParaRPr lang="nl-BE" altLang="en-US" sz="2400">
              <a:latin typeface="Consolas" pitchFamily="49" charset="0"/>
            </a:endParaRPr>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CAD3292-FE0D-41C4-A3C8-B2D9AA2AB88F}" type="slidenum">
              <a:rPr lang="nl-NL" altLang="nl-BE" sz="1200">
                <a:solidFill>
                  <a:srgbClr val="898989"/>
                </a:solidFill>
                <a:latin typeface="Arial" pitchFamily="34" charset="0"/>
              </a:rPr>
              <a:t>135</a:t>
            </a:fld>
            <a:endParaRPr lang="nl-NL" altLang="nl-BE" sz="1200">
              <a:solidFill>
                <a:srgbClr val="898989"/>
              </a:solidFill>
              <a:latin typeface="Arial" pitchFamily="34" charset="0"/>
            </a:endParaRPr>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Distinct data types</a:t>
            </a:r>
          </a:p>
        </p:txBody>
      </p:sp>
      <p:sp>
        <p:nvSpPr>
          <p:cNvPr id="39939" name="Content Placeholder 2">
            <a:extLst>
              <a:ext uri="{FF2B5EF4-FFF2-40B4-BE49-F238E27FC236}">
                <a16:creationId xmlns:a16="http://schemas.microsoft.com/office/drawing/2014/main" id="{6A2EEE71-9D82-4AE7-9024-D7EF6EF17F58}"/>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3000" spc="0"/>
              <a:t>Once a distinct data type has been defined, the ORDBMS will automatically create two casting </a:t>
            </a:r>
            <a:r>
              <a:rPr lang="en-US" altLang="en-US" sz="3000"/>
              <a:t>functions</a:t>
            </a:r>
            <a:br>
              <a:rPr lang="en-US" altLang="en-US" sz="3000"/>
            </a:br>
            <a:endParaRPr lang="en-US" altLang="en-US" sz="3000"/>
          </a:p>
          <a:p>
            <a:pPr marL="354013" marR="0" lvl="0" indent="0">
              <a:buNone/>
            </a:pPr>
            <a:r>
              <a:rPr lang="en-US" altLang="en-US" sz="2400" b="1" spc="0">
                <a:latin typeface="Consolas" pitchFamily="49" charset="0"/>
              </a:rPr>
              <a:t>SELECT *</a:t>
            </a:r>
            <a:br>
              <a:rPr lang="en-US" altLang="en-US" sz="2400" b="1" spc="0">
                <a:latin typeface="Consolas" pitchFamily="49" charset="0"/>
              </a:rPr>
            </a:br>
            <a:r>
              <a:rPr lang="en-US" altLang="en-US" sz="2400" b="1" spc="0">
                <a:latin typeface="Consolas" pitchFamily="49" charset="0"/>
              </a:rPr>
              <a:t>FROM </a:t>
            </a:r>
            <a:r>
              <a:rPr lang="en-US" altLang="en-US" sz="2400" spc="0">
                <a:latin typeface="Consolas" pitchFamily="49" charset="0"/>
              </a:rPr>
              <a:t>ACCOUNT</a:t>
            </a:r>
            <a:br>
              <a:rPr lang="en-US" altLang="en-US" sz="2400" b="1" spc="0">
                <a:latin typeface="Consolas" pitchFamily="49" charset="0"/>
              </a:rPr>
            </a:br>
            <a:r>
              <a:rPr lang="en-US" altLang="en-US" sz="2400" b="1" spc="0">
                <a:latin typeface="Consolas" pitchFamily="49" charset="0"/>
              </a:rPr>
              <a:t>WHERE </a:t>
            </a:r>
            <a:r>
              <a:rPr lang="en-US" altLang="en-US" sz="2400" spc="0">
                <a:latin typeface="Consolas" pitchFamily="49" charset="0"/>
              </a:rPr>
              <a:t>AMOUNT-IN-EURO &gt; </a:t>
            </a:r>
            <a:r>
              <a:rPr lang="en-US" altLang="en-US" sz="2400">
                <a:latin typeface="Consolas" pitchFamily="49" charset="0"/>
              </a:rPr>
              <a:t>1000</a:t>
            </a:r>
            <a:br>
              <a:rPr lang="en-US" altLang="en-US" sz="2400">
                <a:latin typeface="Consolas" pitchFamily="49" charset="0"/>
              </a:rPr>
            </a:br>
            <a:br>
              <a:rPr lang="en-US" altLang="en-US" sz="2400">
                <a:latin typeface="Consolas" pitchFamily="49" charset="0"/>
              </a:rPr>
            </a:br>
            <a:endParaRPr lang="en-US" altLang="en-US" sz="2400">
              <a:latin typeface="Consolas" pitchFamily="49" charset="0"/>
            </a:endParaRPr>
          </a:p>
          <a:p>
            <a:pPr marL="354013" marR="0" lvl="0" indent="0">
              <a:buNone/>
            </a:pPr>
            <a:r>
              <a:rPr lang="en-US" altLang="en-US" sz="2400" b="1" spc="0">
                <a:latin typeface="Consolas" pitchFamily="49" charset="0"/>
              </a:rPr>
              <a:t>SELECT *</a:t>
            </a:r>
            <a:br>
              <a:rPr lang="en-US" altLang="en-US" sz="2400" b="1" spc="0">
                <a:latin typeface="Consolas" pitchFamily="49" charset="0"/>
              </a:rPr>
            </a:br>
            <a:r>
              <a:rPr lang="en-US" altLang="en-US" sz="2400" b="1" spc="0">
                <a:latin typeface="Consolas" pitchFamily="49" charset="0"/>
              </a:rPr>
              <a:t>FROM </a:t>
            </a:r>
            <a:r>
              <a:rPr lang="en-US" altLang="en-US" sz="2400" spc="0">
                <a:latin typeface="Consolas" pitchFamily="49" charset="0"/>
              </a:rPr>
              <a:t>ACCOUNT</a:t>
            </a:r>
            <a:br>
              <a:rPr lang="en-US" altLang="en-US" sz="2400" b="1" spc="0">
                <a:latin typeface="Consolas" pitchFamily="49" charset="0"/>
              </a:rPr>
            </a:br>
            <a:r>
              <a:rPr lang="en-US" altLang="en-US" sz="2400" b="1" spc="0">
                <a:latin typeface="Consolas" pitchFamily="49" charset="0"/>
              </a:rPr>
              <a:t>WHERE </a:t>
            </a:r>
            <a:r>
              <a:rPr lang="en-US" altLang="en-US" sz="2400" spc="0">
                <a:latin typeface="Consolas" pitchFamily="49" charset="0"/>
              </a:rPr>
              <a:t>AMOUNT-IN-EURO &gt; </a:t>
            </a:r>
            <a:r>
              <a:rPr lang="en-US" altLang="en-US" sz="2400" b="1" spc="0">
                <a:latin typeface="Consolas" pitchFamily="49" charset="0"/>
              </a:rPr>
              <a:t>EURO</a:t>
            </a:r>
            <a:r>
              <a:rPr lang="en-US" altLang="en-US" sz="2400" spc="0">
                <a:latin typeface="Consolas" pitchFamily="49" charset="0"/>
              </a:rPr>
              <a:t>(1000)</a:t>
            </a:r>
            <a:endParaRPr lang="nl-BE" altLang="en-US" sz="2400">
              <a:latin typeface="Consolas" pitchFamily="49" charset="0"/>
            </a:endParaRPr>
          </a:p>
          <a:p>
            <a:pPr marL="0" marR="0" lvl="0" indent="0">
              <a:buNone/>
            </a:pPr>
            <a:endParaRPr lang="nl-BE" altLang="en-US"/>
          </a:p>
          <a:p>
            <a:pPr marL="0" marR="0" lvl="0" indent="0">
              <a:buNone/>
            </a:pPr>
            <a:endParaRPr lang="nl-BE" altLang="en-US"/>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3BA5B1C-634C-40BD-BC52-2CF2CC9DA49B}" type="slidenum">
              <a:rPr lang="nl-NL" altLang="nl-BE" sz="1200">
                <a:solidFill>
                  <a:srgbClr val="898989"/>
                </a:solidFill>
                <a:latin typeface="Arial" pitchFamily="34" charset="0"/>
              </a:rPr>
              <a:t>136</a:t>
            </a:fld>
            <a:endParaRPr lang="nl-NL" altLang="nl-BE" sz="1200">
              <a:solidFill>
                <a:srgbClr val="898989"/>
              </a:solidFill>
              <a:latin typeface="Arial" pitchFamily="34" charset="0"/>
            </a:endParaRPr>
          </a:p>
        </p:txBody>
      </p:sp>
      <p:sp>
        <p:nvSpPr>
          <p:cNvPr id="39941" name="TextBox 1"/>
          <p:cNvSpPr/>
          <p:nvPr/>
        </p:nvSpPr>
        <p:spPr>
          <a:xfrm>
            <a:off x="6854825" y="3862388"/>
            <a:ext cx="1673225" cy="523875"/>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800" b="1">
                <a:solidFill>
                  <a:srgbClr val="FF0000"/>
                </a:solidFill>
                <a:latin typeface="Arial" pitchFamily="34" charset="0"/>
              </a:rPr>
              <a:t>ERROR!</a:t>
            </a:r>
            <a:r>
              <a:rPr lang="en-US" altLang="nl-BE" sz="2000" b="1">
                <a:solidFill>
                  <a:srgbClr val="FF0000"/>
                </a:solidFill>
                <a:latin typeface="Arial" pitchFamily="34" charset="0"/>
              </a:rPr>
              <a:t> </a:t>
            </a:r>
            <a:endParaRPr lang="nl-BE" altLang="nl-BE" sz="1800" b="1">
              <a:solidFill>
                <a:srgbClr val="FF0000"/>
              </a:solidFill>
              <a:latin typeface="Arial" pitchFamily="34" charset="0"/>
            </a:endParaRP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Opaque data types</a:t>
            </a:r>
          </a:p>
        </p:txBody>
      </p:sp>
      <p:sp>
        <p:nvSpPr>
          <p:cNvPr id="4198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An </a:t>
            </a:r>
            <a:r>
              <a:rPr lang="en-US" altLang="nl-BE" b="1"/>
              <a:t>opaque data type</a:t>
            </a:r>
            <a:r>
              <a:rPr lang="en-US" altLang="nl-BE"/>
              <a:t> is an entirely new, user-defined data type, not based upon any existing SQL data type. </a:t>
            </a:r>
            <a:endParaRPr lang="en-US" altLang="nl-BE"/>
          </a:p>
          <a:p>
            <a:pPr lvl="0"/>
            <a:r>
              <a:rPr lang="en-US" altLang="nl-BE"/>
              <a:t>Examples: data types for image, audio, video, fingerprints, text, spatial data, RFID tags, QR codes, etc.</a:t>
            </a:r>
            <a:endParaRPr lang="nl-BE" altLang="nl-BE"/>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D8A4904-756B-44C5-AF8A-E5810BDD9330}" type="slidenum">
              <a:rPr lang="nl-NL" altLang="nl-BE" sz="1200">
                <a:solidFill>
                  <a:srgbClr val="898989"/>
                </a:solidFill>
                <a:latin typeface="Arial" pitchFamily="34" charset="0"/>
              </a:rPr>
              <a:t>137</a:t>
            </a:fld>
            <a:endParaRPr lang="nl-NL" altLang="nl-BE" sz="1200">
              <a:solidFill>
                <a:srgbClr val="898989"/>
              </a:solidFill>
              <a:latin typeface="Arial" pitchFamily="34" charset="0"/>
            </a:endParaRPr>
          </a:p>
        </p:txBody>
      </p:sp>
    </p:spTree>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Opaque data types</a:t>
            </a:r>
          </a:p>
        </p:txBody>
      </p:sp>
      <p:sp>
        <p:nvSpPr>
          <p:cNvPr id="44035" name="Content Placeholder 2">
            <a:extLst>
              <a:ext uri="{FF2B5EF4-FFF2-40B4-BE49-F238E27FC236}">
                <a16:creationId xmlns:a16="http://schemas.microsoft.com/office/drawing/2014/main" id="{A0D9E387-6B21-4609-A2D5-454DDA8B2341}"/>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400" b="1" spc="0">
                <a:latin typeface="Consolas" pitchFamily="49" charset="0"/>
              </a:rPr>
              <a:t>CREATE OPAQUE TYPE</a:t>
            </a:r>
            <a:r>
              <a:rPr lang="en-US" altLang="en-US" sz="2400" spc="0">
                <a:latin typeface="Consolas" pitchFamily="49" charset="0"/>
              </a:rPr>
              <a:t> IMAGE </a:t>
            </a:r>
            <a:r>
              <a:rPr lang="en-US" altLang="en-US" sz="2400" b="1" spc="0">
                <a:latin typeface="Consolas" pitchFamily="49" charset="0"/>
              </a:rPr>
              <a:t>AS</a:t>
            </a:r>
            <a:r>
              <a:rPr lang="en-US" altLang="en-US" sz="2400" spc="0">
                <a:latin typeface="Consolas" pitchFamily="49" charset="0"/>
              </a:rPr>
              <a:t> &lt;…&gt;</a:t>
            </a:r>
            <a:br>
              <a:rPr lang="en-US" altLang="en-US" sz="2400" spc="0">
                <a:latin typeface="Consolas" pitchFamily="49" charset="0"/>
              </a:rPr>
            </a:br>
            <a:r>
              <a:rPr lang="en-US" altLang="en-US" sz="2400" b="1" spc="0">
                <a:latin typeface="Consolas" pitchFamily="49" charset="0"/>
              </a:rPr>
              <a:t>CREATE OPAQUE</a:t>
            </a:r>
            <a:r>
              <a:rPr lang="en-US" altLang="en-US" sz="2400" spc="0">
                <a:latin typeface="Consolas" pitchFamily="49" charset="0"/>
              </a:rPr>
              <a:t> </a:t>
            </a:r>
            <a:r>
              <a:rPr lang="en-US" altLang="en-US" sz="2400" b="1" spc="0">
                <a:latin typeface="Consolas" pitchFamily="49" charset="0"/>
              </a:rPr>
              <a:t>TYPE</a:t>
            </a:r>
            <a:r>
              <a:rPr lang="en-US" altLang="en-US" sz="2400" spc="0">
                <a:latin typeface="Consolas" pitchFamily="49" charset="0"/>
              </a:rPr>
              <a:t> FINGERPRINT </a:t>
            </a:r>
            <a:r>
              <a:rPr lang="en-US" altLang="en-US" sz="2400" b="1" spc="0">
                <a:latin typeface="Consolas" pitchFamily="49" charset="0"/>
              </a:rPr>
              <a:t>AS</a:t>
            </a:r>
            <a:r>
              <a:rPr lang="en-US" altLang="en-US" sz="2400" spc="0">
                <a:latin typeface="Consolas" pitchFamily="49" charset="0"/>
              </a:rPr>
              <a:t> &lt;…&gt;</a:t>
            </a:r>
            <a:br>
              <a:rPr lang="en-US" altLang="en-US" sz="2400" spc="0">
                <a:latin typeface="Consolas" pitchFamily="49" charset="0"/>
              </a:rPr>
            </a:br>
            <a:endParaRPr lang="nl-BE" altLang="en-US" sz="2400">
              <a:latin typeface="Consolas" pitchFamily="49" charset="0"/>
            </a:endParaRPr>
          </a:p>
          <a:p>
            <a:pPr marL="0" marR="0" lvl="0" indent="0">
              <a:buNone/>
            </a:pPr>
            <a:r>
              <a:rPr lang="en-US" altLang="en-US" sz="2400" b="1" spc="0">
                <a:latin typeface="Consolas" pitchFamily="49" charset="0"/>
              </a:rPr>
              <a:t>CREATE TABLE</a:t>
            </a:r>
            <a:r>
              <a:rPr lang="en-US" altLang="en-US" sz="2400" spc="0">
                <a:latin typeface="Consolas" pitchFamily="49" charset="0"/>
              </a:rPr>
              <a:t> EMPLOYEE</a:t>
            </a:r>
            <a:br>
              <a:rPr lang="en-US" altLang="en-US" sz="2400" spc="0">
                <a:latin typeface="Consolas" pitchFamily="49" charset="0"/>
              </a:rPr>
            </a:br>
            <a:r>
              <a:rPr lang="en-US" altLang="en-US" sz="2400" spc="0">
                <a:latin typeface="Consolas" pitchFamily="49" charset="0"/>
              </a:rPr>
              <a:t> (SSN </a:t>
            </a:r>
            <a:r>
              <a:rPr lang="en-US" altLang="en-US" sz="2400" b="1" spc="0">
                <a:latin typeface="Consolas" pitchFamily="49" charset="0"/>
              </a:rPr>
              <a:t>SMALLINT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FNAME </a:t>
            </a:r>
            <a:r>
              <a:rPr lang="en-US" altLang="en-US" sz="2400" b="1" spc="0">
                <a:latin typeface="Consolas" pitchFamily="49" charset="0"/>
              </a:rPr>
              <a:t>CHAR(25)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LNAME </a:t>
            </a:r>
            <a:r>
              <a:rPr lang="en-US" altLang="en-US" sz="2400" b="1" spc="0">
                <a:latin typeface="Consolas" pitchFamily="49" charset="0"/>
              </a:rPr>
              <a:t>CHAR(25)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a:t>
            </a:r>
            <a:br>
              <a:rPr lang="en-US" altLang="en-US" sz="2400" spc="0">
                <a:latin typeface="Consolas" pitchFamily="49" charset="0"/>
              </a:rPr>
            </a:br>
            <a:r>
              <a:rPr lang="en-US" altLang="en-US" sz="2400" spc="0">
                <a:latin typeface="Consolas" pitchFamily="49" charset="0"/>
              </a:rPr>
              <a:t>  EMPFINGERPRINT </a:t>
            </a:r>
            <a:r>
              <a:rPr lang="en-US" altLang="en-US" sz="2400" b="1" spc="0">
                <a:latin typeface="Consolas" pitchFamily="49" charset="0"/>
              </a:rPr>
              <a:t>FINGERPRINT</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PHOTOGRAPH </a:t>
            </a:r>
            <a:r>
              <a:rPr lang="en-US" altLang="en-US" sz="2400" b="1" spc="0">
                <a:latin typeface="Consolas" pitchFamily="49" charset="0"/>
              </a:rPr>
              <a:t>IMAGE</a:t>
            </a:r>
            <a:r>
              <a:rPr lang="en-US" altLang="en-US" sz="2400" spc="0">
                <a:latin typeface="Consolas" pitchFamily="49" charset="0"/>
              </a:rPr>
              <a:t>)</a:t>
            </a:r>
            <a:endParaRPr lang="nl-BE" altLang="en-US" sz="2400">
              <a:latin typeface="Consolas" pitchFamily="49" charset="0"/>
            </a:endParaRPr>
          </a:p>
          <a:p>
            <a:pPr marL="342900" marR="0" lvl="0" indent="-342900"/>
            <a:endParaRPr lang="nl-BE" altLang="en-US"/>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6DDD920-0E81-4351-93FA-892AD842C612}" type="slidenum">
              <a:rPr lang="nl-NL" altLang="nl-BE" sz="1200">
                <a:solidFill>
                  <a:srgbClr val="898989"/>
                </a:solidFill>
                <a:latin typeface="Arial" pitchFamily="34" charset="0"/>
              </a:rPr>
              <a:t>138</a:t>
            </a:fld>
            <a:endParaRPr lang="nl-NL" altLang="nl-BE" sz="1200">
              <a:solidFill>
                <a:srgbClr val="898989"/>
              </a:solidFill>
              <a:latin typeface="Arial" pitchFamily="34" charset="0"/>
            </a:endParaRPr>
          </a:p>
        </p:txBody>
      </p:sp>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Unnamed Row Types</a:t>
            </a:r>
          </a:p>
        </p:txBody>
      </p:sp>
      <p:sp>
        <p:nvSpPr>
          <p:cNvPr id="46083" name="Content Placeholder 2">
            <a:extLst>
              <a:ext uri="{FF2B5EF4-FFF2-40B4-BE49-F238E27FC236}">
                <a16:creationId xmlns:a16="http://schemas.microsoft.com/office/drawing/2014/main" id="{14AE8A54-0670-4DCA-8128-28E6D75BF1C0}"/>
              </a:ext>
            </a:extLst>
          </p:cNvPr>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2400" spc="0"/>
              <a:t>An </a:t>
            </a:r>
            <a:r>
              <a:rPr lang="en-US" altLang="en-US" sz="2400" b="1" spc="0"/>
              <a:t>unnamed row type</a:t>
            </a:r>
            <a:r>
              <a:rPr lang="en-US" altLang="en-US" sz="2400" spc="0"/>
              <a:t> includes a composite data type in a table by using the keyword ROW</a:t>
            </a:r>
            <a:r>
              <a:rPr lang="en-US" altLang="en-US" sz="2400"/>
              <a:t>.</a:t>
            </a:r>
            <a:endParaRPr lang="en-US" altLang="en-US" sz="2400"/>
          </a:p>
          <a:p>
            <a:pPr marL="342900" marR="0" lvl="0" indent="-342900"/>
            <a:r>
              <a:rPr lang="en-US" altLang="en-US" sz="2400" spc="0"/>
              <a:t>It consists of a combination of data types such as built-in types, distinct types, opaque types, </a:t>
            </a:r>
            <a:r>
              <a:rPr lang="en-US" altLang="en-US" sz="2400"/>
              <a:t>etc.</a:t>
            </a:r>
            <a:br>
              <a:rPr lang="en-US" altLang="en-US" sz="2400"/>
            </a:br>
            <a:endParaRPr lang="en-US" altLang="en-US" sz="2400">
              <a:latin typeface="Consolas" pitchFamily="49" charset="0"/>
            </a:endParaRPr>
          </a:p>
          <a:p>
            <a:pPr marL="354013" marR="0" lvl="0" indent="0">
              <a:buNone/>
            </a:pPr>
            <a:r>
              <a:rPr lang="en-US" altLang="en-US" sz="2000" b="1" spc="0">
                <a:latin typeface="Consolas" pitchFamily="49" charset="0"/>
              </a:rPr>
              <a:t>CREATE TABLE</a:t>
            </a:r>
            <a:r>
              <a:rPr lang="en-US" altLang="en-US" sz="2000" spc="0">
                <a:latin typeface="Consolas" pitchFamily="49" charset="0"/>
              </a:rPr>
              <a:t> EMPLOYEE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NAME </a:t>
            </a:r>
            <a:r>
              <a:rPr lang="en-US" altLang="en-US" sz="2000" b="1" spc="0">
                <a:solidFill>
                  <a:srgbClr val="FF0000"/>
                </a:solidFill>
                <a:latin typeface="Consolas" pitchFamily="49" charset="0"/>
              </a:rPr>
              <a:t>ROW</a:t>
            </a:r>
            <a:r>
              <a:rPr lang="en-US" altLang="en-US" sz="2000" spc="0">
                <a:latin typeface="Consolas" pitchFamily="49" charset="0"/>
              </a:rPr>
              <a:t>(FNAME </a:t>
            </a:r>
            <a:r>
              <a:rPr lang="en-US" altLang="en-US" sz="2000" b="1" spc="0">
                <a:latin typeface="Consolas" pitchFamily="49" charset="0"/>
              </a:rPr>
              <a:t>CHAR(25)</a:t>
            </a:r>
            <a:r>
              <a:rPr lang="en-US" altLang="en-US" sz="2000" spc="0">
                <a:latin typeface="Consolas" pitchFamily="49" charset="0"/>
              </a:rPr>
              <a:t>, LNAME </a:t>
            </a:r>
            <a:r>
              <a:rPr lang="en-US" altLang="en-US" sz="2000" b="1" spc="0">
                <a:latin typeface="Consolas" pitchFamily="49" charset="0"/>
              </a:rPr>
              <a:t>CHAR(25)</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ADDRESS </a:t>
            </a:r>
            <a:r>
              <a:rPr lang="en-US" altLang="en-US" sz="2000" b="1" spc="0">
                <a:solidFill>
                  <a:srgbClr val="FF0000"/>
                </a:solidFill>
                <a:latin typeface="Consolas" pitchFamily="49" charset="0"/>
              </a:rPr>
              <a:t>ROW</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STREET ADDRESS </a:t>
            </a:r>
            <a:r>
              <a:rPr lang="en-US" altLang="en-US" sz="2000" b="1" spc="0">
                <a:latin typeface="Consolas" pitchFamily="49" charset="0"/>
              </a:rPr>
              <a:t>CHAR(20)</a:t>
            </a:r>
            <a:r>
              <a:rPr lang="en-US" altLang="en-US" sz="2000" spc="0">
                <a:latin typeface="Consolas" pitchFamily="49" charset="0"/>
              </a:rPr>
              <a:t> </a:t>
            </a:r>
            <a:r>
              <a:rPr lang="en-US" altLang="en-US" sz="2000" b="1" spc="0">
                <a:latin typeface="Consolas" pitchFamily="49" charset="0"/>
              </a:rPr>
              <a:t>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ZIP CODE </a:t>
            </a:r>
            <a:r>
              <a:rPr lang="en-US" altLang="en-US" sz="2000" b="1" spc="0">
                <a:latin typeface="Consolas" pitchFamily="49" charset="0"/>
              </a:rPr>
              <a:t>CHAR(8)</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CITY </a:t>
            </a:r>
            <a:r>
              <a:rPr lang="en-US" altLang="en-US" sz="2000" b="1" spc="0">
                <a:latin typeface="Consolas" pitchFamily="49" charset="0"/>
              </a:rPr>
              <a:t>CHAR(15)</a:t>
            </a:r>
            <a:r>
              <a:rPr lang="en-US" altLang="en-US" sz="2000" spc="0">
                <a:latin typeface="Consolas" pitchFamily="49" charset="0"/>
              </a:rPr>
              <a:t> </a:t>
            </a:r>
            <a:r>
              <a:rPr lang="en-US" altLang="en-US" sz="2000" b="1" spc="0">
                <a:latin typeface="Consolas" pitchFamily="49" charset="0"/>
              </a:rPr>
              <a:t>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a:t>
            </a:r>
            <a:br>
              <a:rPr lang="en-US" altLang="en-US" sz="2000" spc="0">
                <a:latin typeface="Consolas" pitchFamily="49" charset="0"/>
              </a:rPr>
            </a:b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r>
              <a:rPr lang="en-US" altLang="en-US" sz="2000">
                <a:latin typeface="Consolas" pitchFamily="49" charset="0"/>
              </a:rPr>
              <a:t>)</a:t>
            </a:r>
            <a:endParaRPr lang="nl-BE" altLang="en-US" sz="2000">
              <a:latin typeface="Consolas" pitchFamily="49" charset="0"/>
            </a:endParaRPr>
          </a:p>
          <a:p>
            <a:pPr marL="342900" marR="0" lvl="0" indent="-342900"/>
            <a:endParaRPr lang="nl-BE" altLang="en-US"/>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0B99A51-B438-4624-880D-999135030F8A}" type="slidenum">
              <a:rPr lang="nl-NL" altLang="nl-BE" sz="1200">
                <a:solidFill>
                  <a:srgbClr val="898989"/>
                </a:solidFill>
                <a:latin typeface="Arial" pitchFamily="34" charset="0"/>
              </a:rPr>
              <a:t>139</a:t>
            </a:fld>
            <a:endParaRPr lang="nl-NL" altLang="nl-BE" sz="1200">
              <a:solidFill>
                <a:srgbClr val="898989"/>
              </a:solidFill>
              <a:latin typeface="Arial" pitchFamily="34" charset="0"/>
            </a:endParaRPr>
          </a:p>
        </p:txBody>
      </p:sp>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Example</a:t>
            </a:r>
          </a:p>
        </p:txBody>
      </p:sp>
      <p:sp>
        <p:nvSpPr>
          <p:cNvPr id="3174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7A3148A-F7F1-4295-B66B-1DF3158B77B3}" type="slidenum">
              <a:rPr lang="nl-NL" altLang="nl-BE" sz="1200">
                <a:solidFill>
                  <a:srgbClr val="898989"/>
                </a:solidFill>
                <a:latin typeface="Arial" pitchFamily="34" charset="0"/>
              </a:rPr>
              <a:t>14</a:t>
            </a:fld>
            <a:endParaRPr lang="nl-NL" altLang="nl-BE" sz="1200">
              <a:solidFill>
                <a:srgbClr val="898989"/>
              </a:solidFill>
              <a:latin typeface="Arial" pitchFamily="34" charset="0"/>
            </a:endParaRPr>
          </a:p>
        </p:txBody>
      </p:sp>
      <p:pic>
        <p:nvPicPr>
          <p:cNvPr id="31748" name="Picture 5"/>
          <p:cNvPicPr>
            <a:picLocks noChangeAspect="1"/>
          </p:cNvPicPr>
          <p:nvPr/>
        </p:nvPicPr>
        <p:blipFill>
          <a:blip r:embed="rId3"/>
          <a:stretch>
            <a:fillRect/>
          </a:stretch>
        </p:blipFill>
        <p:spPr>
          <a:xfrm>
            <a:off x="403225" y="1701800"/>
            <a:ext cx="8461375" cy="4435475"/>
          </a:xfrm>
          <a:prstGeom prst="rect">
            <a:avLst/>
          </a:prstGeom>
          <a:noFill/>
          <a:ln>
            <a:noFill/>
            <a:miter lim="800000"/>
          </a:ln>
        </p:spPr>
      </p:pic>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Named row types</a:t>
            </a:r>
          </a:p>
        </p:txBody>
      </p:sp>
      <p:sp>
        <p:nvSpPr>
          <p:cNvPr id="4813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a:t>
            </a:r>
            <a:r>
              <a:rPr lang="en-US" altLang="nl-BE" b="1"/>
              <a:t>named row type</a:t>
            </a:r>
            <a:r>
              <a:rPr lang="en-US" altLang="nl-BE"/>
              <a:t> is a user-defined data type which groups a coherent set of data types into a new composite data type and assigns a meaningful name to it</a:t>
            </a:r>
            <a:endParaRPr lang="en-US" altLang="nl-BE"/>
          </a:p>
          <a:p>
            <a:pPr lvl="0"/>
            <a:r>
              <a:rPr lang="en-US" altLang="nl-BE"/>
              <a:t>can be used in table definitions, queries, or anywhere else a standard SQL data type can be used</a:t>
            </a:r>
            <a:endParaRPr lang="en-US" altLang="nl-BE"/>
          </a:p>
          <a:p>
            <a:pPr lvl="0"/>
            <a:r>
              <a:rPr lang="en-US" altLang="nl-BE"/>
              <a:t>Note: the usage of (un)named row types implies the end of the first normal form! </a:t>
            </a:r>
            <a:endParaRPr lang="nl-BE" altLang="nl-BE"/>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20FFF04-744E-4500-8107-BCA23D75D928}" type="slidenum">
              <a:rPr lang="nl-NL" altLang="nl-BE" sz="1200">
                <a:solidFill>
                  <a:srgbClr val="898989"/>
                </a:solidFill>
                <a:latin typeface="Arial" pitchFamily="34" charset="0"/>
              </a:rPr>
              <a:t>140</a:t>
            </a:fld>
            <a:endParaRPr lang="nl-NL" altLang="nl-BE" sz="1200">
              <a:solidFill>
                <a:srgbClr val="898989"/>
              </a:solidFill>
              <a:latin typeface="Arial" pitchFamily="34" charset="0"/>
            </a:endParaRPr>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Named row types</a:t>
            </a:r>
          </a:p>
        </p:txBody>
      </p:sp>
      <p:sp>
        <p:nvSpPr>
          <p:cNvPr id="50179" name="Content Placeholder 2">
            <a:extLst>
              <a:ext uri="{FF2B5EF4-FFF2-40B4-BE49-F238E27FC236}">
                <a16:creationId xmlns:a16="http://schemas.microsoft.com/office/drawing/2014/main" id="{5E9BAFDC-1B52-4F93-ABFB-F31DB032DC37}"/>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000" b="1" spc="0">
                <a:latin typeface="Consolas" pitchFamily="49" charset="0"/>
              </a:rPr>
              <a:t>CREATE ROW TYPE </a:t>
            </a:r>
            <a:r>
              <a:rPr lang="en-US" altLang="en-US" sz="2000" spc="0">
                <a:latin typeface="Consolas" pitchFamily="49" charset="0"/>
              </a:rPr>
              <a:t>ADDRESS </a:t>
            </a:r>
            <a:r>
              <a:rPr lang="en-US" altLang="en-US" sz="2000" b="1" spc="0">
                <a:latin typeface="Consolas" pitchFamily="49" charset="0"/>
              </a:rPr>
              <a:t>AS</a:t>
            </a:r>
            <a:br>
              <a:rPr lang="en-US" altLang="en-US" sz="2000" b="1" spc="0">
                <a:latin typeface="Consolas" pitchFamily="49" charset="0"/>
              </a:rPr>
            </a:br>
            <a:r>
              <a:rPr lang="en-US" altLang="en-US" sz="2000" spc="0">
                <a:latin typeface="Consolas" pitchFamily="49" charset="0"/>
              </a:rPr>
              <a:t>(STREET ADDRESS </a:t>
            </a:r>
            <a:r>
              <a:rPr lang="en-US" altLang="en-US" sz="2000" b="1" spc="0">
                <a:latin typeface="Consolas" pitchFamily="49" charset="0"/>
              </a:rPr>
              <a:t>CHAR(20)</a:t>
            </a:r>
            <a:r>
              <a:rPr lang="en-US" altLang="en-US" sz="2000" spc="0">
                <a:latin typeface="Consolas" pitchFamily="49" charset="0"/>
              </a:rPr>
              <a:t> </a:t>
            </a:r>
            <a:r>
              <a:rPr lang="en-US" altLang="en-US" sz="2000" b="1" spc="0">
                <a:latin typeface="Consolas" pitchFamily="49" charset="0"/>
              </a:rPr>
              <a:t>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ZIP CODE </a:t>
            </a:r>
            <a:r>
              <a:rPr lang="en-US" altLang="en-US" sz="2000" b="1" spc="0">
                <a:latin typeface="Consolas" pitchFamily="49" charset="0"/>
              </a:rPr>
              <a:t>CHAR(8)</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CITY </a:t>
            </a:r>
            <a:r>
              <a:rPr lang="en-US" altLang="en-US" sz="2000" b="1" spc="0">
                <a:latin typeface="Consolas" pitchFamily="49" charset="0"/>
              </a:rPr>
              <a:t>CHAR(15)</a:t>
            </a:r>
            <a:r>
              <a:rPr lang="en-US" altLang="en-US" sz="2000" spc="0">
                <a:latin typeface="Consolas" pitchFamily="49" charset="0"/>
              </a:rPr>
              <a:t> </a:t>
            </a:r>
            <a:r>
              <a:rPr lang="en-US" altLang="en-US" sz="2000" b="1" spc="0">
                <a:latin typeface="Consolas" pitchFamily="49" charset="0"/>
              </a:rPr>
              <a:t>NOT NULL</a:t>
            </a:r>
            <a:r>
              <a:rPr lang="en-US" altLang="en-US" sz="2000" spc="0">
                <a:latin typeface="Consolas" pitchFamily="49" charset="0"/>
              </a:rPr>
              <a:t>)</a:t>
            </a:r>
            <a:endParaRPr lang="en-US" altLang="en-US" sz="2000">
              <a:latin typeface="Consolas" pitchFamily="49" charset="0"/>
            </a:endParaRPr>
          </a:p>
          <a:p>
            <a:pPr marL="0" marR="0" lvl="0" indent="0">
              <a:buNone/>
            </a:pPr>
            <a:endParaRPr lang="nl-BE" altLang="en-US" sz="2000">
              <a:latin typeface="Consolas" pitchFamily="49" charset="0"/>
            </a:endParaRPr>
          </a:p>
          <a:p>
            <a:pPr marL="0" marR="0" lvl="0" indent="0">
              <a:buNone/>
            </a:pPr>
            <a:r>
              <a:rPr lang="en-US" altLang="en-US" sz="2000" b="1" spc="0">
                <a:latin typeface="Consolas" pitchFamily="49" charset="0"/>
              </a:rPr>
              <a:t>CREATE TABLE</a:t>
            </a:r>
            <a:r>
              <a:rPr lang="en-US" altLang="en-US" sz="2000" spc="0">
                <a:latin typeface="Consolas" pitchFamily="49" charset="0"/>
              </a:rPr>
              <a:t> EMPLOYEE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FNAME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LNAME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EMPADDRESS </a:t>
            </a:r>
            <a:r>
              <a:rPr lang="en-US" altLang="en-US" sz="2000" b="1" spc="0">
                <a:solidFill>
                  <a:srgbClr val="FF0000"/>
                </a:solidFill>
                <a:latin typeface="Consolas" pitchFamily="49" charset="0"/>
              </a:rPr>
              <a:t>ADDRESS</a:t>
            </a:r>
            <a:r>
              <a:rPr lang="en-US" altLang="en-US" sz="2000" spc="0">
                <a:latin typeface="Consolas" pitchFamily="49" charset="0"/>
              </a:rPr>
              <a:t>,</a:t>
            </a:r>
            <a:endParaRPr lang="nl-BE" altLang="en-US" sz="2000">
              <a:latin typeface="Consolas" pitchFamily="49" charset="0"/>
            </a:endParaRPr>
          </a:p>
          <a:p>
            <a:pPr marL="0" marR="0" lvl="0" indent="0">
              <a:buNone/>
            </a:pPr>
            <a:r>
              <a:rPr lang="en-US" altLang="en-US" sz="2000" spc="0">
                <a:latin typeface="Consolas" pitchFamily="49" charset="0"/>
              </a:rPr>
              <a:t>  …</a:t>
            </a:r>
            <a:endParaRPr lang="nl-BE" altLang="en-US" sz="2000">
              <a:latin typeface="Consolas" pitchFamily="49" charset="0"/>
            </a:endParaRPr>
          </a:p>
          <a:p>
            <a:pPr marL="0" marR="0" lvl="0" indent="0">
              <a:buNone/>
            </a:pP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r>
              <a:rPr lang="en-US" altLang="en-US" sz="2000" spc="0">
                <a:latin typeface="Consolas" pitchFamily="49" charset="0"/>
              </a:rPr>
              <a:t>)</a:t>
            </a:r>
            <a:endParaRPr lang="nl-BE" altLang="en-US" sz="2000">
              <a:latin typeface="Consolas" pitchFamily="49" charset="0"/>
            </a:endParaRPr>
          </a:p>
          <a:p>
            <a:pPr marL="342900" marR="0" lvl="0" indent="-342900"/>
            <a:endParaRPr lang="nl-BE" altLang="en-US"/>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8044F0A-C7C7-4837-B166-2008D7AE3FF6}" type="slidenum">
              <a:rPr lang="nl-NL" altLang="nl-BE" sz="1200">
                <a:solidFill>
                  <a:srgbClr val="898989"/>
                </a:solidFill>
                <a:latin typeface="Arial" pitchFamily="34" charset="0"/>
              </a:rPr>
              <a:t>141</a:t>
            </a:fld>
            <a:endParaRPr lang="nl-NL" altLang="nl-BE" sz="1200">
              <a:solidFill>
                <a:srgbClr val="898989"/>
              </a:solidFill>
              <a:latin typeface="Arial" pitchFamily="34" charset="0"/>
            </a:endParaRPr>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Named row types</a:t>
            </a:r>
          </a:p>
        </p:txBody>
      </p:sp>
      <p:sp>
        <p:nvSpPr>
          <p:cNvPr id="5222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b="1">
                <a:latin typeface="Consolas" pitchFamily="49" charset="0"/>
              </a:rPr>
              <a:t>SELECT </a:t>
            </a:r>
            <a:r>
              <a:rPr lang="en-US" altLang="nl-BE">
                <a:latin typeface="Consolas" pitchFamily="49" charset="0"/>
              </a:rPr>
              <a:t>LNAME, EMPADDRESS</a:t>
            </a:r>
            <a:br>
              <a:rPr lang="en-US" altLang="nl-BE">
                <a:latin typeface="Consolas" pitchFamily="49" charset="0"/>
              </a:rPr>
            </a:br>
            <a:r>
              <a:rPr lang="en-US" altLang="nl-BE" b="1">
                <a:latin typeface="Consolas" pitchFamily="49" charset="0"/>
              </a:rPr>
              <a:t>FROM </a:t>
            </a:r>
            <a:r>
              <a:rPr lang="en-US" altLang="nl-BE">
                <a:latin typeface="Consolas" pitchFamily="49" charset="0"/>
              </a:rPr>
              <a:t>EMPLOYEE</a:t>
            </a:r>
            <a:br>
              <a:rPr lang="en-US" altLang="nl-BE">
                <a:latin typeface="Consolas" pitchFamily="49" charset="0"/>
              </a:rPr>
            </a:br>
            <a:r>
              <a:rPr lang="en-US" altLang="nl-BE" b="1">
                <a:latin typeface="Consolas" pitchFamily="49" charset="0"/>
              </a:rPr>
              <a:t>WHERE </a:t>
            </a:r>
            <a:r>
              <a:rPr lang="en-US" altLang="nl-BE">
                <a:latin typeface="Consolas" pitchFamily="49" charset="0"/>
              </a:rPr>
              <a:t>EMPADDRESS.CITY = 'LEUVEN'</a:t>
            </a:r>
            <a:endParaRPr lang="en-US" altLang="nl-BE">
              <a:latin typeface="Consolas" pitchFamily="49" charset="0"/>
            </a:endParaRPr>
          </a:p>
          <a:p>
            <a:pPr marL="0" lvl="0" indent="0">
              <a:buNone/>
            </a:pPr>
            <a:endParaRPr lang="nl-BE" altLang="nl-BE">
              <a:latin typeface="Consolas" pitchFamily="49" charset="0"/>
            </a:endParaRPr>
          </a:p>
          <a:p>
            <a:pPr marL="0" lvl="0" indent="0">
              <a:buNone/>
            </a:pPr>
            <a:r>
              <a:rPr lang="en-US" altLang="nl-BE" b="1">
                <a:latin typeface="Consolas" pitchFamily="49" charset="0"/>
              </a:rPr>
              <a:t>SELECT </a:t>
            </a:r>
            <a:r>
              <a:rPr lang="en-US" altLang="nl-BE">
                <a:latin typeface="Consolas" pitchFamily="49" charset="0"/>
              </a:rPr>
              <a:t>E1.LNAME, E1.EMPADDRESS</a:t>
            </a:r>
            <a:br>
              <a:rPr lang="en-US" altLang="nl-BE">
                <a:latin typeface="Consolas" pitchFamily="49" charset="0"/>
              </a:rPr>
            </a:br>
            <a:r>
              <a:rPr lang="en-US" altLang="nl-BE" b="1">
                <a:latin typeface="Consolas" pitchFamily="49" charset="0"/>
              </a:rPr>
              <a:t>FROM </a:t>
            </a:r>
            <a:r>
              <a:rPr lang="en-US" altLang="nl-BE">
                <a:latin typeface="Consolas" pitchFamily="49" charset="0"/>
              </a:rPr>
              <a:t>EMPLOYEE E1, EMPLOYEE E2</a:t>
            </a:r>
            <a:br>
              <a:rPr lang="en-US" altLang="nl-BE">
                <a:latin typeface="Consolas" pitchFamily="49" charset="0"/>
              </a:rPr>
            </a:br>
            <a:r>
              <a:rPr lang="en-US" altLang="nl-BE" b="1">
                <a:latin typeface="Consolas" pitchFamily="49" charset="0"/>
              </a:rPr>
              <a:t>WHERE </a:t>
            </a:r>
            <a:r>
              <a:rPr lang="en-US" altLang="nl-BE">
                <a:latin typeface="Consolas" pitchFamily="49" charset="0"/>
              </a:rPr>
              <a:t>E1.EMPADDRESS.CITY = E2.EMPADDRESS.CITY</a:t>
            </a:r>
            <a:br>
              <a:rPr lang="en-US" altLang="nl-BE">
                <a:latin typeface="Consolas" pitchFamily="49" charset="0"/>
              </a:rPr>
            </a:br>
            <a:r>
              <a:rPr lang="en-US" altLang="nl-BE" b="1">
                <a:latin typeface="Consolas" pitchFamily="49" charset="0"/>
              </a:rPr>
              <a:t>AND </a:t>
            </a:r>
            <a:r>
              <a:rPr lang="en-US" altLang="nl-BE">
                <a:latin typeface="Consolas" pitchFamily="49" charset="0"/>
              </a:rPr>
              <a:t>E2.SSN = '123456789'</a:t>
            </a:r>
            <a:endParaRPr lang="nl-BE" altLang="nl-BE">
              <a:latin typeface="Consolas" pitchFamily="49" charset="0"/>
            </a:endParaRPr>
          </a:p>
          <a:p>
            <a:pPr marL="0" lvl="0" indent="0">
              <a:buNone/>
            </a:pPr>
            <a:endParaRPr lang="nl-BE" altLang="nl-BE"/>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DCC0A10-76CD-4281-82DC-A28045954A78}" type="slidenum">
              <a:rPr lang="nl-NL" altLang="nl-BE" sz="1200">
                <a:solidFill>
                  <a:srgbClr val="898989"/>
                </a:solidFill>
                <a:latin typeface="Arial" pitchFamily="34" charset="0"/>
              </a:rPr>
              <a:t>142</a:t>
            </a:fld>
            <a:endParaRPr lang="nl-NL" altLang="nl-BE" sz="1200">
              <a:solidFill>
                <a:srgbClr val="898989"/>
              </a:solidFill>
              <a:latin typeface="Arial" pitchFamily="34" charset="0"/>
            </a:endParaRPr>
          </a:p>
        </p:txBody>
      </p:sp>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Table data types</a:t>
            </a:r>
          </a:p>
        </p:txBody>
      </p:sp>
      <p:sp>
        <p:nvSpPr>
          <p:cNvPr id="54275" name="Content Placeholder 2">
            <a:extLst>
              <a:ext uri="{FF2B5EF4-FFF2-40B4-BE49-F238E27FC236}">
                <a16:creationId xmlns:a16="http://schemas.microsoft.com/office/drawing/2014/main" id="{1F7FFE19-E084-424F-B4FA-83B8CACAB660}"/>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3200" spc="0"/>
              <a:t>A </a:t>
            </a:r>
            <a:r>
              <a:rPr lang="en-US" altLang="en-US" sz="3200" b="1" spc="0"/>
              <a:t>table data type</a:t>
            </a:r>
            <a:r>
              <a:rPr lang="en-US" altLang="en-US" sz="3200" spc="0"/>
              <a:t> (or typed table) defines the type of a table. </a:t>
            </a:r>
            <a:endParaRPr lang="en-US" altLang="en-US"/>
          </a:p>
          <a:p>
            <a:pPr marL="742950" marR="0" lvl="1" indent="-285750"/>
            <a:r>
              <a:rPr lang="en-US" altLang="en-US" sz="2800" spc="0"/>
              <a:t>Similar to a class in OO</a:t>
            </a:r>
            <a:br>
              <a:rPr lang="en-US" altLang="en-US" sz="2800" spc="0"/>
            </a:br>
            <a:endParaRPr lang="en-US" altLang="en-US"/>
          </a:p>
          <a:p>
            <a:pPr marL="354013" marR="0" lvl="0" indent="0">
              <a:buNone/>
            </a:pPr>
            <a:r>
              <a:rPr lang="en-US" altLang="en-US" sz="2400" b="1" spc="0">
                <a:latin typeface="Consolas" pitchFamily="49" charset="0"/>
              </a:rPr>
              <a:t>CREATE TYPE</a:t>
            </a:r>
            <a:r>
              <a:rPr lang="en-US" altLang="en-US" sz="2400" spc="0">
                <a:latin typeface="Consolas" pitchFamily="49" charset="0"/>
              </a:rPr>
              <a:t> EMPLOYEETYPE</a:t>
            </a:r>
            <a:br>
              <a:rPr lang="en-US" altLang="en-US" sz="2400" spc="0">
                <a:latin typeface="Consolas" pitchFamily="49" charset="0"/>
              </a:rPr>
            </a:br>
            <a:r>
              <a:rPr lang="en-US" altLang="en-US" sz="2400" spc="0">
                <a:latin typeface="Consolas" pitchFamily="49" charset="0"/>
              </a:rPr>
              <a:t>  (SSN </a:t>
            </a:r>
            <a:r>
              <a:rPr lang="en-US" altLang="en-US" sz="2400" b="1" spc="0">
                <a:latin typeface="Consolas" pitchFamily="49" charset="0"/>
              </a:rPr>
              <a:t>SMALLINT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FNAME </a:t>
            </a:r>
            <a:r>
              <a:rPr lang="en-US" altLang="en-US" sz="2400" b="1" spc="0">
                <a:latin typeface="Consolas" pitchFamily="49" charset="0"/>
              </a:rPr>
              <a:t>CHAR(25)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LNAME </a:t>
            </a:r>
            <a:r>
              <a:rPr lang="en-US" altLang="en-US" sz="2400" b="1" spc="0">
                <a:latin typeface="Consolas" pitchFamily="49" charset="0"/>
              </a:rPr>
              <a:t>CHAR(25) 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EMPADDRESS </a:t>
            </a:r>
            <a:r>
              <a:rPr lang="en-US" altLang="en-US" sz="2400" b="1" spc="0">
                <a:latin typeface="Consolas" pitchFamily="49" charset="0"/>
              </a:rPr>
              <a:t>ADDRESS</a:t>
            </a:r>
            <a:br>
              <a:rPr lang="en-US" altLang="en-US" sz="2400" b="1" spc="0">
                <a:latin typeface="Consolas" pitchFamily="49" charset="0"/>
              </a:rPr>
            </a:br>
            <a:r>
              <a:rPr lang="en-US" altLang="en-US" sz="2400" spc="0">
                <a:latin typeface="Consolas" pitchFamily="49" charset="0"/>
              </a:rPr>
              <a:t>  </a:t>
            </a:r>
            <a:r>
              <a:rPr lang="en-US" altLang="en-US" sz="2400">
                <a:latin typeface="Consolas" pitchFamily="49" charset="0"/>
              </a:rPr>
              <a:t>…</a:t>
            </a:r>
            <a:endParaRPr lang="nl-BE" altLang="en-US" sz="2400">
              <a:latin typeface="Consolas" pitchFamily="49" charset="0"/>
            </a:endParaRPr>
          </a:p>
          <a:p>
            <a:pPr marL="354013" marR="0" lvl="0" indent="0">
              <a:buNone/>
            </a:pPr>
            <a:r>
              <a:rPr lang="en-US" altLang="en-US" sz="2400" spc="0">
                <a:latin typeface="Consolas" pitchFamily="49" charset="0"/>
              </a:rPr>
              <a:t>  EMPFINGERPRINT </a:t>
            </a:r>
            <a:r>
              <a:rPr lang="en-US" altLang="en-US" sz="2400" b="1" spc="0">
                <a:latin typeface="Consolas" pitchFamily="49" charset="0"/>
              </a:rPr>
              <a:t>FINGERPRINT</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PHOTOGRAPH </a:t>
            </a:r>
            <a:r>
              <a:rPr lang="en-US" altLang="en-US" sz="2400" b="1" spc="0">
                <a:latin typeface="Consolas" pitchFamily="49" charset="0"/>
              </a:rPr>
              <a:t>IMAGE</a:t>
            </a:r>
            <a:r>
              <a:rPr lang="en-US" altLang="en-US" sz="2400" spc="0">
                <a:latin typeface="Consolas" pitchFamily="49" charset="0"/>
              </a:rPr>
              <a:t>)</a:t>
            </a:r>
            <a:endParaRPr lang="nl-BE" altLang="en-US" sz="2400">
              <a:latin typeface="Consolas" pitchFamily="49" charset="0"/>
            </a:endParaRPr>
          </a:p>
          <a:p>
            <a:pPr marL="457200" marR="0" lvl="1" indent="0">
              <a:buNone/>
            </a:pPr>
            <a:endParaRPr lang="nl-BE" altLang="en-US"/>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A52A89F-A4F7-4343-923C-C92768513DE5}" type="slidenum">
              <a:rPr lang="nl-NL" altLang="nl-BE" sz="1200">
                <a:solidFill>
                  <a:srgbClr val="898989"/>
                </a:solidFill>
                <a:latin typeface="Arial" pitchFamily="34" charset="0"/>
              </a:rPr>
              <a:t>143</a:t>
            </a:fld>
            <a:endParaRPr lang="nl-NL" altLang="nl-BE" sz="1200">
              <a:solidFill>
                <a:srgbClr val="898989"/>
              </a:solidFill>
              <a:latin typeface="Arial" pitchFamily="34" charset="0"/>
            </a:endParaRPr>
          </a:p>
        </p:txBody>
      </p:sp>
    </p:spTree>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Table data types</a:t>
            </a:r>
          </a:p>
        </p:txBody>
      </p:sp>
      <p:sp>
        <p:nvSpPr>
          <p:cNvPr id="5632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b="1">
                <a:latin typeface="Consolas" pitchFamily="49" charset="0"/>
              </a:rPr>
              <a:t>CREATE TABLE </a:t>
            </a:r>
            <a:r>
              <a:rPr lang="en-US" altLang="nl-BE">
                <a:latin typeface="Consolas" pitchFamily="49" charset="0"/>
              </a:rPr>
              <a:t>EMPLOYEE </a:t>
            </a:r>
            <a:r>
              <a:rPr lang="en-US" altLang="nl-BE" b="1">
                <a:latin typeface="Consolas" pitchFamily="49" charset="0"/>
              </a:rPr>
              <a:t>OF TYPE </a:t>
            </a:r>
            <a:r>
              <a:rPr lang="en-US" altLang="nl-BE">
                <a:latin typeface="Consolas" pitchFamily="49" charset="0"/>
              </a:rPr>
              <a:t>EMPLOYEETYPE </a:t>
            </a:r>
            <a:r>
              <a:rPr lang="en-US" altLang="nl-BE" b="1">
                <a:latin typeface="Consolas" pitchFamily="49" charset="0"/>
              </a:rPr>
              <a:t>PRIMARY KEY </a:t>
            </a:r>
            <a:r>
              <a:rPr lang="en-US" altLang="nl-BE">
                <a:latin typeface="Consolas" pitchFamily="49" charset="0"/>
              </a:rPr>
              <a:t>(SSN)</a:t>
            </a:r>
            <a:endParaRPr lang="en-US" altLang="nl-BE">
              <a:latin typeface="Consolas" pitchFamily="49" charset="0"/>
            </a:endParaRPr>
          </a:p>
          <a:p>
            <a:pPr marL="0" lvl="0" indent="0">
              <a:buNone/>
            </a:pPr>
            <a:endParaRPr lang="en-US" altLang="nl-BE">
              <a:latin typeface="Consolas" pitchFamily="49" charset="0"/>
            </a:endParaRPr>
          </a:p>
          <a:p>
            <a:pPr marL="0" lvl="0" indent="0">
              <a:buNone/>
            </a:pPr>
            <a:r>
              <a:rPr lang="en-US" altLang="nl-BE" b="1">
                <a:latin typeface="Consolas" pitchFamily="49" charset="0"/>
              </a:rPr>
              <a:t>CREATE TABLE </a:t>
            </a:r>
            <a:r>
              <a:rPr lang="en-US" altLang="nl-BE">
                <a:latin typeface="Consolas" pitchFamily="49" charset="0"/>
              </a:rPr>
              <a:t>EX-EMPLOYEE </a:t>
            </a:r>
            <a:r>
              <a:rPr lang="en-US" altLang="nl-BE" b="1">
                <a:latin typeface="Consolas" pitchFamily="49" charset="0"/>
              </a:rPr>
              <a:t>OF TYPE </a:t>
            </a:r>
            <a:r>
              <a:rPr lang="en-US" altLang="nl-BE">
                <a:latin typeface="Consolas" pitchFamily="49" charset="0"/>
              </a:rPr>
              <a:t>EMPLOYEETYPE </a:t>
            </a:r>
            <a:r>
              <a:rPr lang="en-US" altLang="nl-BE" b="1">
                <a:latin typeface="Consolas" pitchFamily="49" charset="0"/>
              </a:rPr>
              <a:t>PRIMARY KEY </a:t>
            </a:r>
            <a:r>
              <a:rPr lang="en-US" altLang="nl-BE">
                <a:latin typeface="Consolas" pitchFamily="49" charset="0"/>
              </a:rPr>
              <a:t>(SSN)</a:t>
            </a:r>
            <a:endParaRPr lang="nl-BE" altLang="nl-BE">
              <a:latin typeface="Consolas" pitchFamily="49" charset="0"/>
            </a:endParaRPr>
          </a:p>
          <a:p>
            <a:pPr marL="0" lvl="0" indent="0">
              <a:buNone/>
            </a:pPr>
            <a:endParaRPr lang="nl-BE" altLang="nl-BE"/>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19EFB37-66AA-4381-821D-0CDC38590A69}" type="slidenum">
              <a:rPr lang="nl-NL" altLang="nl-BE" sz="1200">
                <a:solidFill>
                  <a:srgbClr val="898989"/>
                </a:solidFill>
                <a:latin typeface="Arial" pitchFamily="34" charset="0"/>
              </a:rPr>
              <a:t>144</a:t>
            </a:fld>
            <a:endParaRPr lang="nl-NL" altLang="nl-BE" sz="1200">
              <a:solidFill>
                <a:srgbClr val="898989"/>
              </a:solidFill>
              <a:latin typeface="Arial" pitchFamily="34" charset="0"/>
            </a:endParaRPr>
          </a:p>
        </p:txBody>
      </p:sp>
    </p:spTree>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Table data types</a:t>
            </a:r>
          </a:p>
        </p:txBody>
      </p:sp>
      <p:sp>
        <p:nvSpPr>
          <p:cNvPr id="58371" name="Content Placeholder 2">
            <a:extLst>
              <a:ext uri="{FF2B5EF4-FFF2-40B4-BE49-F238E27FC236}">
                <a16:creationId xmlns:a16="http://schemas.microsoft.com/office/drawing/2014/main" id="{A7A2BA15-B6C7-47EE-8DC8-2B94DD40D2E6}"/>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3200" b="1" spc="0">
                <a:latin typeface="Consolas" pitchFamily="49" charset="0"/>
              </a:rPr>
              <a:t>CREATE TYPE</a:t>
            </a:r>
            <a:r>
              <a:rPr lang="en-US" altLang="en-US" sz="3200" spc="0">
                <a:latin typeface="Consolas" pitchFamily="49" charset="0"/>
              </a:rPr>
              <a:t> DEPARTMENTTYPE</a:t>
            </a:r>
            <a:br>
              <a:rPr lang="en-US" altLang="en-US" sz="3200" spc="0">
                <a:latin typeface="Consolas" pitchFamily="49" charset="0"/>
              </a:rPr>
            </a:br>
            <a:r>
              <a:rPr lang="en-US" altLang="en-US" sz="3200" spc="0">
                <a:latin typeface="Consolas" pitchFamily="49" charset="0"/>
              </a:rPr>
              <a:t>  (DNR </a:t>
            </a:r>
            <a:r>
              <a:rPr lang="en-US" altLang="en-US" sz="3200" b="1" spc="0">
                <a:latin typeface="Consolas" pitchFamily="49" charset="0"/>
              </a:rPr>
              <a:t>SMALLINT NOT NULL</a:t>
            </a:r>
            <a:r>
              <a:rPr lang="en-US" altLang="en-US" sz="3200" spc="0">
                <a:latin typeface="Consolas" pitchFamily="49" charset="0"/>
              </a:rPr>
              <a:t>,</a:t>
            </a:r>
            <a:br>
              <a:rPr lang="en-US" altLang="en-US" sz="3200" spc="0">
                <a:latin typeface="Consolas" pitchFamily="49" charset="0"/>
              </a:rPr>
            </a:br>
            <a:r>
              <a:rPr lang="en-US" altLang="en-US" sz="3200" spc="0">
                <a:latin typeface="Consolas" pitchFamily="49" charset="0"/>
              </a:rPr>
              <a:t>  DNAME </a:t>
            </a:r>
            <a:r>
              <a:rPr lang="en-US" altLang="en-US" sz="3200" b="1" spc="0">
                <a:latin typeface="Consolas" pitchFamily="49" charset="0"/>
              </a:rPr>
              <a:t>CHAR(25) NOT NULL</a:t>
            </a:r>
            <a:r>
              <a:rPr lang="en-US" altLang="en-US" sz="3200" spc="0">
                <a:latin typeface="Consolas" pitchFamily="49" charset="0"/>
              </a:rPr>
              <a:t>,</a:t>
            </a:r>
            <a:br>
              <a:rPr lang="en-US" altLang="en-US" sz="3200" spc="0">
                <a:latin typeface="Consolas" pitchFamily="49" charset="0"/>
              </a:rPr>
            </a:br>
            <a:r>
              <a:rPr lang="en-US" altLang="en-US" sz="3200" spc="0">
                <a:latin typeface="Consolas" pitchFamily="49" charset="0"/>
              </a:rPr>
              <a:t>  DLOCATION </a:t>
            </a:r>
            <a:r>
              <a:rPr lang="en-US" altLang="en-US" sz="3200" b="1" spc="0">
                <a:latin typeface="Consolas" pitchFamily="49" charset="0"/>
              </a:rPr>
              <a:t>ADDRESS</a:t>
            </a:r>
            <a:br>
              <a:rPr lang="en-US" altLang="en-US" sz="3200" b="1" spc="0">
                <a:latin typeface="Consolas" pitchFamily="49" charset="0"/>
              </a:rPr>
            </a:br>
            <a:r>
              <a:rPr lang="en-US" altLang="en-US" sz="3200" b="1" spc="0">
                <a:latin typeface="Consolas" pitchFamily="49" charset="0"/>
              </a:rPr>
              <a:t>  MANAGER </a:t>
            </a:r>
            <a:r>
              <a:rPr lang="en-US" altLang="en-US" sz="3200" b="1" spc="0">
                <a:solidFill>
                  <a:srgbClr val="FF0000"/>
                </a:solidFill>
                <a:latin typeface="Consolas" pitchFamily="49" charset="0"/>
              </a:rPr>
              <a:t>REF</a:t>
            </a:r>
            <a:r>
              <a:rPr lang="en-US" altLang="en-US" sz="3200" b="1" spc="0">
                <a:latin typeface="Consolas" pitchFamily="49" charset="0"/>
              </a:rPr>
              <a:t>(</a:t>
            </a:r>
            <a:r>
              <a:rPr lang="en-US" altLang="en-US" sz="3200" spc="0">
                <a:latin typeface="Consolas" pitchFamily="49" charset="0"/>
              </a:rPr>
              <a:t>EMPLOYEETYPE))</a:t>
            </a:r>
            <a:endParaRPr lang="nl-BE" altLang="en-US">
              <a:latin typeface="Consolas" pitchFamily="49" charset="0"/>
            </a:endParaRPr>
          </a:p>
          <a:p>
            <a:pPr marL="342900" marR="0" lvl="0" indent="-342900"/>
            <a:endParaRPr lang="nl-BE" altLang="en-US"/>
          </a:p>
        </p:txBody>
      </p:sp>
      <p:sp>
        <p:nvSpPr>
          <p:cNvPr id="583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6D19AEB-658F-488A-9D33-DE5AF334757C}" type="slidenum">
              <a:rPr lang="nl-NL" altLang="nl-BE" sz="1200">
                <a:solidFill>
                  <a:srgbClr val="898989"/>
                </a:solidFill>
                <a:latin typeface="Arial" pitchFamily="34" charset="0"/>
              </a:rPr>
              <a:t>145</a:t>
            </a:fld>
            <a:endParaRPr lang="nl-NL" altLang="nl-BE" sz="1200">
              <a:solidFill>
                <a:srgbClr val="898989"/>
              </a:solidFill>
              <a:latin typeface="Arial" pitchFamily="34" charset="0"/>
            </a:endParaRPr>
          </a:p>
        </p:txBody>
      </p:sp>
      <p:sp>
        <p:nvSpPr>
          <p:cNvPr id="58373" name="TextBox 4"/>
          <p:cNvSpPr/>
          <p:nvPr/>
        </p:nvSpPr>
        <p:spPr>
          <a:xfrm>
            <a:off x="773113" y="4700588"/>
            <a:ext cx="8637587" cy="830262"/>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u="sng">
                <a:latin typeface="Arial" pitchFamily="34" charset="0"/>
              </a:rPr>
              <a:t>Note: </a:t>
            </a:r>
            <a:r>
              <a:rPr lang="en-US" altLang="nl-BE" sz="2400">
                <a:latin typeface="Arial" pitchFamily="34" charset="0"/>
              </a:rPr>
              <a:t>reference can be replaced by the actual data it refers to </a:t>
            </a:r>
            <a:endParaRPr lang="en-US" altLang="nl-BE" sz="2400">
              <a:latin typeface="Arial" pitchFamily="34" charset="0"/>
            </a:endParaRPr>
          </a:p>
          <a:p>
            <a:pPr marL="0" lvl="0" indent="0">
              <a:spcBef>
                <a:spcPct val="0"/>
              </a:spcBef>
              <a:buFontTx/>
              <a:buNone/>
            </a:pPr>
            <a:r>
              <a:rPr lang="en-US" altLang="nl-BE" sz="2400">
                <a:latin typeface="Arial" pitchFamily="34" charset="0"/>
              </a:rPr>
              <a:t>by means of the DEREF (from dereferencing) function.</a:t>
            </a:r>
            <a:endParaRPr lang="nl-BE" altLang="nl-BE" sz="2400">
              <a:latin typeface="Arial" pitchFamily="34" charset="0"/>
            </a:endParaRPr>
          </a:p>
        </p:txBody>
      </p:sp>
    </p:spTree>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User-Defined Functions (UDFs)</a:t>
            </a:r>
          </a:p>
        </p:txBody>
      </p:sp>
      <p:sp>
        <p:nvSpPr>
          <p:cNvPr id="604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Every RDBMS comes with a set of built-in functions, e.g., MIN(), MAX(), AVG(), etc.</a:t>
            </a:r>
            <a:endParaRPr lang="en-US" altLang="nl-BE"/>
          </a:p>
          <a:p>
            <a:pPr lvl="0"/>
            <a:r>
              <a:rPr lang="en-US" altLang="nl-BE" b="1"/>
              <a:t>User-Defined Functions (UDFs) </a:t>
            </a:r>
            <a:r>
              <a:rPr lang="en-US" altLang="nl-BE"/>
              <a:t>allow users to extend these by explicitly defining their own functions</a:t>
            </a:r>
            <a:endParaRPr lang="en-US" altLang="nl-BE"/>
          </a:p>
          <a:p>
            <a:pPr lvl="0"/>
            <a:r>
              <a:rPr lang="en-US" altLang="nl-BE"/>
              <a:t>Every UDF consists of </a:t>
            </a:r>
            <a:endParaRPr lang="en-US" altLang="nl-BE"/>
          </a:p>
          <a:p>
            <a:pPr lvl="1"/>
            <a:r>
              <a:rPr lang="en-US" altLang="nl-BE"/>
              <a:t>name </a:t>
            </a:r>
            <a:endParaRPr lang="en-US" altLang="nl-BE"/>
          </a:p>
          <a:p>
            <a:pPr lvl="1"/>
            <a:r>
              <a:rPr lang="en-US" altLang="nl-BE"/>
              <a:t>input and output arguments</a:t>
            </a:r>
            <a:endParaRPr lang="en-US" altLang="nl-BE"/>
          </a:p>
          <a:p>
            <a:pPr lvl="1"/>
            <a:r>
              <a:rPr lang="en-US" altLang="nl-BE"/>
              <a:t>implementation</a:t>
            </a:r>
            <a:endParaRPr lang="nl-BE" altLang="nl-BE"/>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E9AAB91-1BB3-45A8-B1EA-39B65918A0B4}" type="slidenum">
              <a:rPr lang="nl-NL" altLang="nl-BE" sz="1200">
                <a:solidFill>
                  <a:srgbClr val="898989"/>
                </a:solidFill>
                <a:latin typeface="Arial" pitchFamily="34" charset="0"/>
              </a:rPr>
              <a:t>146</a:t>
            </a:fld>
            <a:endParaRPr lang="nl-NL" altLang="nl-BE" sz="1200">
              <a:solidFill>
                <a:srgbClr val="898989"/>
              </a:solidFill>
              <a:latin typeface="Arial" pitchFamily="34" charset="0"/>
            </a:endParaRPr>
          </a:p>
        </p:txBody>
      </p:sp>
    </p:spTree>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User-Defined Functions (UDFs)</a:t>
            </a:r>
          </a:p>
        </p:txBody>
      </p:sp>
      <p:sp>
        <p:nvSpPr>
          <p:cNvPr id="624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UDFs are stored in the ORDBMS and hidden from the applications </a:t>
            </a:r>
            <a:endParaRPr lang="en-US" altLang="nl-BE"/>
          </a:p>
          <a:p>
            <a:pPr lvl="0"/>
            <a:r>
              <a:rPr lang="en-US" altLang="nl-BE"/>
              <a:t>UDFs can be overloaded</a:t>
            </a:r>
            <a:endParaRPr lang="en-US" altLang="nl-BE"/>
          </a:p>
          <a:p>
            <a:pPr lvl="0"/>
            <a:r>
              <a:rPr lang="en-US" altLang="nl-BE"/>
              <a:t>Types</a:t>
            </a:r>
            <a:endParaRPr lang="en-US" altLang="nl-BE"/>
          </a:p>
          <a:p>
            <a:pPr lvl="1"/>
            <a:r>
              <a:rPr lang="en-US" altLang="nl-BE"/>
              <a:t>sourced functions</a:t>
            </a:r>
            <a:endParaRPr lang="en-US" altLang="nl-BE"/>
          </a:p>
          <a:p>
            <a:pPr lvl="1"/>
            <a:r>
              <a:rPr lang="en-US" altLang="nl-BE"/>
              <a:t>external functions</a:t>
            </a:r>
            <a:endParaRPr lang="en-US" altLang="nl-BE"/>
          </a:p>
        </p:txBody>
      </p:sp>
      <p:sp>
        <p:nvSpPr>
          <p:cNvPr id="624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F7A8E7A-B892-432F-822F-12582D036620}" type="slidenum">
              <a:rPr lang="nl-NL" altLang="nl-BE" sz="1200">
                <a:solidFill>
                  <a:srgbClr val="898989"/>
                </a:solidFill>
                <a:latin typeface="Arial" pitchFamily="34" charset="0"/>
              </a:rPr>
              <a:t>147</a:t>
            </a:fld>
            <a:endParaRPr lang="nl-NL" altLang="nl-BE" sz="1200">
              <a:solidFill>
                <a:srgbClr val="898989"/>
              </a:solidFill>
              <a:latin typeface="Arial" pitchFamily="34" charset="0"/>
            </a:endParaRPr>
          </a:p>
        </p:txBody>
      </p:sp>
    </p:spTree>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Sourced function</a:t>
            </a:r>
          </a:p>
        </p:txBody>
      </p:sp>
      <p:sp>
        <p:nvSpPr>
          <p:cNvPr id="64515" name="Content Placeholder 2">
            <a:extLst>
              <a:ext uri="{FF2B5EF4-FFF2-40B4-BE49-F238E27FC236}">
                <a16:creationId xmlns:a16="http://schemas.microsoft.com/office/drawing/2014/main" id="{8E6214F0-FE9D-4B33-BEF1-B68743990ADA}"/>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3200" spc="0"/>
              <a:t>UDF which is based on an existing, built-in </a:t>
            </a:r>
            <a:r>
              <a:rPr lang="en-US" altLang="en-US"/>
              <a:t>function</a:t>
            </a:r>
            <a:endParaRPr lang="en-US" altLang="en-US"/>
          </a:p>
          <a:p>
            <a:pPr marL="0" marR="0" lvl="0" indent="0">
              <a:buNone/>
            </a:pPr>
            <a:endParaRPr lang="en-US" altLang="en-US" sz="2000" b="1"/>
          </a:p>
          <a:p>
            <a:pPr marL="354013" marR="0" lvl="0" indent="0">
              <a:buNone/>
            </a:pPr>
            <a:r>
              <a:rPr lang="en-US" altLang="en-US" sz="2000" b="1" spc="0">
                <a:latin typeface="Consolas" pitchFamily="49" charset="0"/>
              </a:rPr>
              <a:t>CREATE DISTINCT TYPE </a:t>
            </a:r>
            <a:r>
              <a:rPr lang="en-US" altLang="en-US" sz="2000" spc="0">
                <a:latin typeface="Consolas" pitchFamily="49" charset="0"/>
              </a:rPr>
              <a:t>MONETARY </a:t>
            </a:r>
            <a:r>
              <a:rPr lang="en-US" altLang="en-US" sz="2000" b="1">
                <a:latin typeface="Consolas" pitchFamily="49" charset="0"/>
              </a:rPr>
              <a:t>AS DECIMAL(8,2)</a:t>
            </a:r>
            <a:endParaRPr lang="en-US" altLang="en-US" sz="2000" b="1">
              <a:latin typeface="Consolas" pitchFamily="49" charset="0"/>
            </a:endParaRPr>
          </a:p>
          <a:p>
            <a:pPr marL="354013" marR="0" lvl="0" indent="0">
              <a:buNone/>
            </a:pPr>
            <a:endParaRPr lang="nl-BE" altLang="en-US" sz="2000">
              <a:latin typeface="Consolas" pitchFamily="49" charset="0"/>
            </a:endParaRPr>
          </a:p>
          <a:p>
            <a:pPr marL="354013" marR="0" lvl="0" indent="0">
              <a:buNone/>
            </a:pPr>
            <a:r>
              <a:rPr lang="en-US" altLang="en-US" sz="2000" b="1" spc="0">
                <a:latin typeface="Consolas" pitchFamily="49" charset="0"/>
              </a:rPr>
              <a:t>CREATE TABLE</a:t>
            </a:r>
            <a:r>
              <a:rPr lang="en-US" altLang="en-US" sz="2000" spc="0">
                <a:latin typeface="Consolas" pitchFamily="49" charset="0"/>
              </a:rPr>
              <a:t> EMPLOYEE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FNAME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LNAME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EMPADDRESS </a:t>
            </a:r>
            <a:r>
              <a:rPr lang="en-US" altLang="en-US" sz="2000" b="1" spc="0">
                <a:latin typeface="Consolas" pitchFamily="49" charset="0"/>
              </a:rPr>
              <a:t>ADDRESS</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SALARY </a:t>
            </a:r>
            <a:r>
              <a:rPr lang="en-US" altLang="en-US" sz="2000" b="1" spc="0">
                <a:solidFill>
                  <a:srgbClr val="FF0000"/>
                </a:solidFill>
                <a:latin typeface="Consolas" pitchFamily="49" charset="0"/>
              </a:rPr>
              <a:t>MONETARY</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a:t>
            </a:r>
            <a:br>
              <a:rPr lang="en-US" altLang="en-US" sz="2000" spc="0">
                <a:latin typeface="Consolas" pitchFamily="49" charset="0"/>
              </a:rPr>
            </a:b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r>
              <a:rPr lang="en-US" altLang="en-US" sz="2000" spc="0">
                <a:latin typeface="Consolas" pitchFamily="49" charset="0"/>
              </a:rPr>
              <a:t>)</a:t>
            </a:r>
            <a:endParaRPr lang="nl-BE" altLang="en-US" sz="2000">
              <a:latin typeface="Consolas" pitchFamily="49" charset="0"/>
            </a:endParaRPr>
          </a:p>
          <a:p>
            <a:pPr marL="0" marR="0" lvl="0" indent="0">
              <a:buNone/>
            </a:pPr>
            <a:endParaRPr lang="nl-BE" altLang="en-US"/>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97730E3-A087-4BAA-AA93-49B69F22C5B0}" type="slidenum">
              <a:rPr lang="nl-NL" altLang="nl-BE" sz="1200">
                <a:solidFill>
                  <a:srgbClr val="898989"/>
                </a:solidFill>
                <a:latin typeface="Arial" pitchFamily="34" charset="0"/>
              </a:rPr>
              <a:t>148</a:t>
            </a:fld>
            <a:endParaRPr lang="nl-NL" altLang="nl-BE" sz="1200">
              <a:solidFill>
                <a:srgbClr val="898989"/>
              </a:solidFill>
              <a:latin typeface="Arial" pitchFamily="34" charset="0"/>
            </a:endParaRPr>
          </a:p>
        </p:txBody>
      </p:sp>
    </p:spTree>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Sourced function</a:t>
            </a:r>
          </a:p>
        </p:txBody>
      </p:sp>
      <p:sp>
        <p:nvSpPr>
          <p:cNvPr id="6656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b="1">
                <a:latin typeface="Consolas" pitchFamily="49" charset="0"/>
              </a:rPr>
              <a:t>CREATE FUNCTION AVG</a:t>
            </a:r>
            <a:r>
              <a:rPr lang="en-US" altLang="nl-BE">
                <a:latin typeface="Consolas" pitchFamily="49" charset="0"/>
              </a:rPr>
              <a:t>(MONETARY)</a:t>
            </a:r>
            <a:br>
              <a:rPr lang="en-US" altLang="nl-BE">
                <a:latin typeface="Consolas" pitchFamily="49" charset="0"/>
              </a:rPr>
            </a:br>
            <a:r>
              <a:rPr lang="en-US" altLang="nl-BE" b="1">
                <a:latin typeface="Consolas" pitchFamily="49" charset="0"/>
              </a:rPr>
              <a:t>RETURNS </a:t>
            </a:r>
            <a:r>
              <a:rPr lang="en-US" altLang="nl-BE">
                <a:latin typeface="Consolas" pitchFamily="49" charset="0"/>
              </a:rPr>
              <a:t>MONETARY</a:t>
            </a:r>
            <a:br>
              <a:rPr lang="en-US" altLang="nl-BE">
                <a:latin typeface="Consolas" pitchFamily="49" charset="0"/>
              </a:rPr>
            </a:br>
            <a:r>
              <a:rPr lang="en-US" altLang="nl-BE" b="1">
                <a:latin typeface="Consolas" pitchFamily="49" charset="0"/>
              </a:rPr>
              <a:t>SOURCE AVG</a:t>
            </a:r>
            <a:r>
              <a:rPr lang="en-US" altLang="nl-BE">
                <a:latin typeface="Consolas" pitchFamily="49" charset="0"/>
              </a:rPr>
              <a:t>(DECIMAL(8,2))</a:t>
            </a:r>
            <a:endParaRPr lang="nl-BE" altLang="nl-BE">
              <a:latin typeface="Consolas" pitchFamily="49" charset="0"/>
            </a:endParaRPr>
          </a:p>
          <a:p>
            <a:pPr marL="0" lvl="0" indent="0">
              <a:buNone/>
            </a:pPr>
            <a:endParaRPr lang="en-US" altLang="nl-BE">
              <a:latin typeface="Consolas" pitchFamily="49" charset="0"/>
            </a:endParaRPr>
          </a:p>
          <a:p>
            <a:pPr marL="0" lvl="0" indent="0">
              <a:buNone/>
            </a:pPr>
            <a:r>
              <a:rPr lang="en-US" altLang="nl-BE" b="1">
                <a:latin typeface="Consolas" pitchFamily="49" charset="0"/>
              </a:rPr>
              <a:t>SELECT </a:t>
            </a:r>
            <a:r>
              <a:rPr lang="en-US" altLang="nl-BE">
                <a:latin typeface="Consolas" pitchFamily="49" charset="0"/>
              </a:rPr>
              <a:t>DNR, </a:t>
            </a:r>
            <a:r>
              <a:rPr lang="en-US" altLang="nl-BE" b="1">
                <a:latin typeface="Consolas" pitchFamily="49" charset="0"/>
              </a:rPr>
              <a:t>AVG</a:t>
            </a:r>
            <a:r>
              <a:rPr lang="en-US" altLang="nl-BE">
                <a:latin typeface="Consolas" pitchFamily="49" charset="0"/>
              </a:rPr>
              <a:t>(SALARY)</a:t>
            </a:r>
            <a:br>
              <a:rPr lang="en-US" altLang="nl-BE">
                <a:latin typeface="Consolas" pitchFamily="49" charset="0"/>
              </a:rPr>
            </a:br>
            <a:r>
              <a:rPr lang="en-US" altLang="nl-BE" b="1">
                <a:latin typeface="Consolas" pitchFamily="49" charset="0"/>
              </a:rPr>
              <a:t>FROM </a:t>
            </a:r>
            <a:r>
              <a:rPr lang="en-US" altLang="nl-BE">
                <a:latin typeface="Consolas" pitchFamily="49" charset="0"/>
              </a:rPr>
              <a:t>EMPLOYEE</a:t>
            </a:r>
            <a:br>
              <a:rPr lang="en-US" altLang="nl-BE">
                <a:latin typeface="Consolas" pitchFamily="49" charset="0"/>
              </a:rPr>
            </a:br>
            <a:r>
              <a:rPr lang="en-US" altLang="nl-BE" b="1">
                <a:latin typeface="Consolas" pitchFamily="49" charset="0"/>
              </a:rPr>
              <a:t>GROUP BY </a:t>
            </a:r>
            <a:r>
              <a:rPr lang="en-US" altLang="nl-BE">
                <a:latin typeface="Consolas" pitchFamily="49" charset="0"/>
              </a:rPr>
              <a:t>DNR </a:t>
            </a:r>
            <a:endParaRPr lang="nl-BE" altLang="nl-BE">
              <a:latin typeface="Consolas" pitchFamily="49" charset="0"/>
            </a:endParaRPr>
          </a:p>
          <a:p>
            <a:pPr marL="0" lvl="0" indent="0">
              <a:buNone/>
            </a:pPr>
            <a:endParaRPr lang="nl-BE" altLang="nl-BE"/>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45C522F-8B18-44D4-931B-304B38B3AF2D}" type="slidenum">
              <a:rPr lang="nl-NL" altLang="nl-BE" sz="1200">
                <a:solidFill>
                  <a:srgbClr val="898989"/>
                </a:solidFill>
                <a:latin typeface="Arial" pitchFamily="34" charset="0"/>
              </a:rPr>
              <a:t>149</a:t>
            </a:fld>
            <a:endParaRPr lang="nl-NL" altLang="nl-BE" sz="1200">
              <a:solidFill>
                <a:srgbClr val="898989"/>
              </a:solidFill>
              <a:latin typeface="Arial" pitchFamily="34" charset="0"/>
            </a:endParaRPr>
          </a:p>
        </p:txBody>
      </p:sp>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Example</a:t>
            </a:r>
          </a:p>
        </p:txBody>
      </p:sp>
      <p:sp>
        <p:nvSpPr>
          <p:cNvPr id="3379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smtClean="0">
                <a:ln>
                  <a:noFill/>
                </a:ln>
                <a:solidFill>
                  <a:schemeClr val="tx1"/>
                </a:solidFill>
                <a:effectLst/>
                <a:uLnTx/>
                <a:uFillTx/>
                <a:latin typeface="+mn-lt" pitchFamily="34" charset="0"/>
                <a:ea typeface="+mn-ea"/>
                <a:cs typeface="+mn-cs"/>
              </a:rPr>
              <a:t>SUPPLIER</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r>
              <a:rPr kumimoji="0" lang="en-US" sz="2400" b="0" i="0" u="sng" strike="noStrike" kern="1200" cap="none" spc="0" normalizeH="0" baseline="0" noProof="0" smtClean="0">
                <a:ln>
                  <a:noFill/>
                </a:ln>
                <a:solidFill>
                  <a:schemeClr val="tx1"/>
                </a:solidFill>
                <a:effectLst/>
                <a:uLnTx/>
                <a:uFillTx/>
                <a:latin typeface="+mn-lt" pitchFamily="34" charset="0"/>
                <a:ea typeface="+mn-ea"/>
                <a:cs typeface="+mn-cs"/>
              </a:rPr>
              <a:t>SUPNR</a:t>
            </a:r>
            <a:r>
              <a:rPr kumimoji="0" lang="en-US" sz="2400" b="0" i="0" u="none" strike="noStrike" kern="1200" cap="none" spc="0" normalizeH="0" baseline="0" noProof="0">
                <a:ln>
                  <a:noFill/>
                </a:ln>
                <a:solidFill>
                  <a:schemeClr val="tx1"/>
                </a:solidFill>
                <a:effectLst/>
                <a:uLnTx/>
                <a:uFillTx/>
                <a:latin typeface="+mn-lt" pitchFamily="34" charset="0"/>
                <a:ea typeface="+mn-ea"/>
                <a:cs typeface="+mn-cs"/>
              </a:rPr>
              <a:t>, SUPNAME, SUPADDRESS, SUPCITY, SUPSTATUS</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fr-BE" sz="2400" b="1" i="0" u="none" strike="noStrike" kern="1200" cap="none" spc="0" normalizeH="0" baseline="0" noProof="0" smtClean="0">
                <a:ln>
                  <a:noFill/>
                </a:ln>
                <a:solidFill>
                  <a:schemeClr val="tx1"/>
                </a:solidFill>
                <a:effectLst/>
                <a:uLnTx/>
                <a:uFillTx/>
                <a:latin typeface="+mn-lt" pitchFamily="34" charset="0"/>
                <a:ea typeface="+mn-ea"/>
                <a:cs typeface="+mn-cs"/>
              </a:rPr>
              <a:t>PRODUCT</a:t>
            </a:r>
            <a:r>
              <a:rPr kumimoji="0" lang="fr-BE" sz="2400" b="0" i="0" u="none" strike="noStrike" kern="1200" cap="none" spc="0" normalizeH="0" baseline="0" noProof="0" smtClean="0">
                <a:ln>
                  <a:noFill/>
                </a:ln>
                <a:solidFill>
                  <a:schemeClr val="tx1"/>
                </a:solidFill>
                <a:effectLst/>
                <a:uLnTx/>
                <a:uFillTx/>
                <a:latin typeface="+mn-lt" pitchFamily="34" charset="0"/>
                <a:ea typeface="+mn-ea"/>
                <a:cs typeface="+mn-cs"/>
              </a:rPr>
              <a:t>(</a:t>
            </a:r>
            <a:r>
              <a:rPr kumimoji="0" lang="fr-BE" sz="2400" b="0" i="0" u="sng" strike="noStrike" kern="1200" cap="none" spc="0" normalizeH="0" baseline="0" noProof="0" smtClean="0">
                <a:ln>
                  <a:noFill/>
                </a:ln>
                <a:solidFill>
                  <a:schemeClr val="tx1"/>
                </a:solidFill>
                <a:effectLst/>
                <a:uLnTx/>
                <a:uFillTx/>
                <a:latin typeface="+mn-lt" pitchFamily="34" charset="0"/>
                <a:ea typeface="+mn-ea"/>
                <a:cs typeface="+mn-cs"/>
              </a:rPr>
              <a:t>PRODNR</a:t>
            </a:r>
            <a:r>
              <a:rPr kumimoji="0" lang="fr-BE" sz="2400" b="0" i="0" u="none" strike="noStrike" kern="1200" cap="none" spc="0" normalizeH="0" baseline="0" noProof="0">
                <a:ln>
                  <a:noFill/>
                </a:ln>
                <a:solidFill>
                  <a:schemeClr val="tx1"/>
                </a:solidFill>
                <a:effectLst/>
                <a:uLnTx/>
                <a:uFillTx/>
                <a:latin typeface="+mn-lt" pitchFamily="34" charset="0"/>
                <a:ea typeface="+mn-ea"/>
                <a:cs typeface="+mn-cs"/>
              </a:rPr>
              <a:t>, PRODNAME, PRODTYPE, AVAILABLE_QUANTITY</a:t>
            </a:r>
            <a:r>
              <a:rPr kumimoji="0" lang="fr-BE" sz="2400" b="0" i="0" u="none" strike="noStrike" kern="1200" cap="none" spc="0" normalizeH="0" baseline="0" noProof="0" smtClean="0">
                <a:ln>
                  <a:noFill/>
                </a:ln>
                <a:solidFill>
                  <a:schemeClr val="tx1"/>
                </a:solidFill>
                <a:effectLst/>
                <a:uLnTx/>
                <a:uFillTx/>
                <a:latin typeface="+mn-lt" pitchFamily="34"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smtClean="0">
                <a:ln>
                  <a:noFill/>
                </a:ln>
                <a:solidFill>
                  <a:schemeClr val="tx1"/>
                </a:solidFill>
                <a:effectLst/>
                <a:uLnTx/>
                <a:uFillTx/>
                <a:latin typeface="+mn-lt" pitchFamily="34" charset="0"/>
                <a:ea typeface="+mn-ea"/>
                <a:cs typeface="+mn-cs"/>
              </a:rPr>
              <a:t>SUPPLIES</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r>
              <a:rPr kumimoji="0" lang="en-US" sz="2400" b="0" i="1" u="sng" strike="noStrike" kern="1200" cap="none" spc="0" normalizeH="0" baseline="0" noProof="0" smtClean="0">
                <a:ln>
                  <a:noFill/>
                </a:ln>
                <a:solidFill>
                  <a:schemeClr val="tx1"/>
                </a:solidFill>
                <a:effectLst/>
                <a:uLnTx/>
                <a:uFillTx/>
                <a:latin typeface="+mn-lt" pitchFamily="34" charset="0"/>
                <a:ea typeface="+mn-ea"/>
                <a:cs typeface="+mn-cs"/>
              </a:rPr>
              <a:t>SUPNR</a:t>
            </a:r>
            <a:r>
              <a:rPr kumimoji="0" lang="en-US" sz="2400" b="0" i="1" u="none" strike="noStrike" kern="1200" cap="none" spc="0" normalizeH="0" baseline="0" noProof="0">
                <a:ln>
                  <a:noFill/>
                </a:ln>
                <a:solidFill>
                  <a:schemeClr val="tx1"/>
                </a:solidFill>
                <a:effectLst/>
                <a:uLnTx/>
                <a:uFillTx/>
                <a:latin typeface="+mn-lt" pitchFamily="34" charset="0"/>
                <a:ea typeface="+mn-ea"/>
                <a:cs typeface="+mn-cs"/>
              </a:rPr>
              <a:t>, </a:t>
            </a:r>
            <a:r>
              <a:rPr kumimoji="0" lang="en-US" sz="2400" b="0" i="1" u="sng" strike="noStrike" kern="1200" cap="none" spc="0" normalizeH="0" baseline="0" noProof="0">
                <a:ln>
                  <a:noFill/>
                </a:ln>
                <a:solidFill>
                  <a:schemeClr val="tx1"/>
                </a:solidFill>
                <a:effectLst/>
                <a:uLnTx/>
                <a:uFillTx/>
                <a:latin typeface="+mn-lt" pitchFamily="34" charset="0"/>
                <a:ea typeface="+mn-ea"/>
                <a:cs typeface="+mn-cs"/>
              </a:rPr>
              <a:t>PRODNR</a:t>
            </a:r>
            <a:r>
              <a:rPr kumimoji="0" lang="en-US" sz="2400" b="0" i="0" u="none" strike="noStrike" kern="1200" cap="none" spc="0" normalizeH="0" baseline="0" noProof="0">
                <a:ln>
                  <a:noFill/>
                </a:ln>
                <a:solidFill>
                  <a:schemeClr val="tx1"/>
                </a:solidFill>
                <a:effectLst/>
                <a:uLnTx/>
                <a:uFillTx/>
                <a:latin typeface="+mn-lt" pitchFamily="34" charset="0"/>
                <a:ea typeface="+mn-ea"/>
                <a:cs typeface="+mn-cs"/>
              </a:rPr>
              <a:t>, PURCHASE_PRICE, DELIV_PERIOD</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smtClean="0">
                <a:ln>
                  <a:noFill/>
                </a:ln>
                <a:solidFill>
                  <a:schemeClr val="tx1"/>
                </a:solidFill>
                <a:effectLst/>
                <a:uLnTx/>
                <a:uFillTx/>
                <a:latin typeface="+mn-lt" pitchFamily="34" charset="0"/>
                <a:ea typeface="+mn-ea"/>
                <a:cs typeface="+mn-cs"/>
              </a:rPr>
              <a:t>PURCHASE_ORDER</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r>
              <a:rPr kumimoji="0" lang="en-US" sz="2400" b="0" i="0" u="sng" strike="noStrike" kern="1200" cap="none" spc="0" normalizeH="0" baseline="0" noProof="0" smtClean="0">
                <a:ln>
                  <a:noFill/>
                </a:ln>
                <a:solidFill>
                  <a:schemeClr val="tx1"/>
                </a:solidFill>
                <a:effectLst/>
                <a:uLnTx/>
                <a:uFillTx/>
                <a:latin typeface="+mn-lt" pitchFamily="34" charset="0"/>
                <a:ea typeface="+mn-ea"/>
                <a:cs typeface="+mn-cs"/>
              </a:rPr>
              <a:t>PONR</a:t>
            </a:r>
            <a:r>
              <a:rPr kumimoji="0" lang="en-US" sz="2400" b="0" i="0" u="none" strike="noStrike" kern="1200" cap="none" spc="0" normalizeH="0" baseline="0" noProof="0">
                <a:ln>
                  <a:noFill/>
                </a:ln>
                <a:solidFill>
                  <a:schemeClr val="tx1"/>
                </a:solidFill>
                <a:effectLst/>
                <a:uLnTx/>
                <a:uFillTx/>
                <a:latin typeface="+mn-lt" pitchFamily="34" charset="0"/>
                <a:ea typeface="+mn-ea"/>
                <a:cs typeface="+mn-cs"/>
              </a:rPr>
              <a:t>, PODATE, </a:t>
            </a:r>
            <a:r>
              <a:rPr kumimoji="0" lang="en-US" sz="2400" b="0" i="1" u="none" strike="noStrike" kern="1200" cap="none" spc="0" normalizeH="0" baseline="0" noProof="0">
                <a:ln>
                  <a:noFill/>
                </a:ln>
                <a:solidFill>
                  <a:schemeClr val="tx1"/>
                </a:solidFill>
                <a:effectLst/>
                <a:uLnTx/>
                <a:uFillTx/>
                <a:latin typeface="+mn-lt" pitchFamily="34" charset="0"/>
                <a:ea typeface="+mn-ea"/>
                <a:cs typeface="+mn-cs"/>
              </a:rPr>
              <a:t>SUPNR</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smtClean="0">
                <a:ln>
                  <a:noFill/>
                </a:ln>
                <a:solidFill>
                  <a:schemeClr val="tx1"/>
                </a:solidFill>
                <a:effectLst/>
                <a:uLnTx/>
                <a:uFillTx/>
                <a:latin typeface="+mn-lt" pitchFamily="34" charset="0"/>
                <a:ea typeface="+mn-ea"/>
                <a:cs typeface="+mn-cs"/>
              </a:rPr>
              <a:t>PO_LINE</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a:t>
            </a:r>
            <a:r>
              <a:rPr kumimoji="0" lang="en-US" sz="2400" b="0" i="1" u="sng" strike="noStrike" kern="1200" cap="none" spc="0" normalizeH="0" baseline="0" noProof="0" smtClean="0">
                <a:ln>
                  <a:noFill/>
                </a:ln>
                <a:solidFill>
                  <a:schemeClr val="tx1"/>
                </a:solidFill>
                <a:effectLst/>
                <a:uLnTx/>
                <a:uFillTx/>
                <a:latin typeface="+mn-lt" pitchFamily="34" charset="0"/>
                <a:ea typeface="+mn-ea"/>
                <a:cs typeface="+mn-cs"/>
              </a:rPr>
              <a:t>PONR</a:t>
            </a:r>
            <a:r>
              <a:rPr kumimoji="0" lang="en-US" sz="2400" b="0" i="1" u="none" strike="noStrike" kern="1200" cap="none" spc="0" normalizeH="0" baseline="0" noProof="0">
                <a:ln>
                  <a:noFill/>
                </a:ln>
                <a:solidFill>
                  <a:schemeClr val="tx1"/>
                </a:solidFill>
                <a:effectLst/>
                <a:uLnTx/>
                <a:uFillTx/>
                <a:latin typeface="+mn-lt" pitchFamily="34" charset="0"/>
                <a:ea typeface="+mn-ea"/>
                <a:cs typeface="+mn-cs"/>
              </a:rPr>
              <a:t>, </a:t>
            </a:r>
            <a:r>
              <a:rPr kumimoji="0" lang="en-US" sz="2400" b="0" i="1" u="sng" strike="noStrike" kern="1200" cap="none" spc="0" normalizeH="0" baseline="0" noProof="0">
                <a:ln>
                  <a:noFill/>
                </a:ln>
                <a:solidFill>
                  <a:schemeClr val="tx1"/>
                </a:solidFill>
                <a:effectLst/>
                <a:uLnTx/>
                <a:uFillTx/>
                <a:latin typeface="+mn-lt" pitchFamily="34" charset="0"/>
                <a:ea typeface="+mn-ea"/>
                <a:cs typeface="+mn-cs"/>
              </a:rPr>
              <a:t>PRODNR</a:t>
            </a:r>
            <a:r>
              <a:rPr kumimoji="0" lang="en-US" sz="2400" b="0" i="0" u="none" strike="noStrike" kern="1200" cap="none" spc="0" normalizeH="0" baseline="0" noProof="0">
                <a:ln>
                  <a:noFill/>
                </a:ln>
                <a:solidFill>
                  <a:schemeClr val="tx1"/>
                </a:solidFill>
                <a:effectLst/>
                <a:uLnTx/>
                <a:uFillTx/>
                <a:latin typeface="+mn-lt" pitchFamily="34" charset="0"/>
                <a:ea typeface="+mn-ea"/>
                <a:cs typeface="+mn-cs"/>
              </a:rPr>
              <a:t>, QUANTITY)</a:t>
            </a: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A6537E8-7D88-44EB-A6FA-6C927A9D80BC}" type="slidenum">
              <a:rPr lang="nl-NL" altLang="nl-BE" sz="1200">
                <a:solidFill>
                  <a:srgbClr val="898989"/>
                </a:solidFill>
                <a:latin typeface="Arial" pitchFamily="34" charset="0"/>
              </a:rPr>
              <a:t>15</a:t>
            </a:fld>
            <a:endParaRPr lang="nl-NL" altLang="nl-BE" sz="1200">
              <a:solidFill>
                <a:srgbClr val="898989"/>
              </a:solidFill>
              <a:latin typeface="Arial" pitchFamily="34" charset="0"/>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4905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External functions</a:t>
            </a:r>
            <a:br/>
          </a:p>
        </p:txBody>
      </p:sp>
      <p:sp>
        <p:nvSpPr>
          <p:cNvPr id="68611" name="Content Placeholder 2">
            <a:extLst>
              <a:ext uri="{FF2B5EF4-FFF2-40B4-BE49-F238E27FC236}">
                <a16:creationId xmlns:a16="http://schemas.microsoft.com/office/drawing/2014/main" id="{3B052DBA-8350-403F-9177-AA65178A08CD}"/>
              </a:ext>
            </a:extLst>
          </p:cNvPr>
          <p:cNvSpPr>
            <a:spLocks noGrp="1"/>
          </p:cNvSpPr>
          <p:nvPr>
            <p:ph idx="1"/>
          </p:nvPr>
        </p:nvSpPr>
        <p:spPr>
          <a:xfrm>
            <a:off x="415925" y="1550988"/>
            <a:ext cx="8915400" cy="4525962"/>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1" i="0" u="none" strike="noStrike" kern="1200" cap="none" spc="0" normalizeH="0" baseline="0" noProof="0">
                <a:ln>
                  <a:noFill/>
                </a:ln>
                <a:solidFill>
                  <a:schemeClr val="tx1"/>
                </a:solidFill>
                <a:effectLst/>
                <a:uLnTx/>
                <a:uFillTx/>
                <a:latin typeface="+mn-lt" pitchFamily="34" charset="0"/>
                <a:ea typeface="+mn-ea"/>
                <a:cs typeface="+mn-cs"/>
              </a:rPr>
              <a:t>External functions</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 are written in an external host language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Python, C, Java, etc.</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Can return a single value (scalar) or table of values</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2C637BD-609A-4A58-81B0-C12198EC9CA3}" type="slidenum">
              <a:rPr lang="nl-NL" altLang="nl-BE" sz="1200">
                <a:solidFill>
                  <a:srgbClr val="898989"/>
                </a:solidFill>
                <a:latin typeface="Arial" pitchFamily="34" charset="0"/>
              </a:rPr>
              <a:t>150</a:t>
            </a:fld>
            <a:endParaRPr lang="nl-NL" altLang="nl-BE" sz="1200">
              <a:solidFill>
                <a:srgbClr val="898989"/>
              </a:solidFill>
              <a:latin typeface="Arial" pitchFamily="34" charset="0"/>
            </a:endParaRPr>
          </a:p>
        </p:txBody>
      </p:sp>
    </p:spTree>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Inheritance</a:t>
            </a:r>
          </a:p>
        </p:txBody>
      </p:sp>
      <p:sp>
        <p:nvSpPr>
          <p:cNvPr id="7065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ORDBMS extends an RDBMS by providing explicit support for inheritance, both at </a:t>
            </a:r>
            <a:endParaRPr lang="en-US" altLang="nl-BE"/>
          </a:p>
          <a:p>
            <a:pPr lvl="1"/>
            <a:r>
              <a:rPr lang="en-US" altLang="nl-BE"/>
              <a:t>the level of a data type </a:t>
            </a:r>
            <a:endParaRPr lang="en-US" altLang="nl-BE"/>
          </a:p>
          <a:p>
            <a:pPr lvl="1"/>
            <a:r>
              <a:rPr lang="en-US" altLang="nl-BE"/>
              <a:t>the level of a typed table</a:t>
            </a:r>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87AAB2F-23F3-45F1-B9CE-B9D577CCEE80}" type="slidenum">
              <a:rPr lang="nl-NL" altLang="nl-BE" sz="1200">
                <a:solidFill>
                  <a:srgbClr val="898989"/>
                </a:solidFill>
                <a:latin typeface="Arial" pitchFamily="34" charset="0"/>
              </a:rPr>
              <a:t>151</a:t>
            </a:fld>
            <a:endParaRPr lang="nl-NL" altLang="nl-BE" sz="1200">
              <a:solidFill>
                <a:srgbClr val="898989"/>
              </a:solidFill>
              <a:latin typeface="Arial" pitchFamily="34" charset="0"/>
            </a:endParaRPr>
          </a:p>
        </p:txBody>
      </p:sp>
    </p:spTree>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Inheritance at data type level</a:t>
            </a:r>
          </a:p>
        </p:txBody>
      </p:sp>
      <p:sp>
        <p:nvSpPr>
          <p:cNvPr id="72707" name="Content Placeholder 2">
            <a:extLst>
              <a:ext uri="{FF2B5EF4-FFF2-40B4-BE49-F238E27FC236}">
                <a16:creationId xmlns:a16="http://schemas.microsoft.com/office/drawing/2014/main" id="{8ACD68DA-75FE-4284-B441-8BE7C760D323}"/>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3200" spc="0"/>
              <a:t>Child </a:t>
            </a:r>
            <a:r>
              <a:rPr lang="en-US" altLang="en-US"/>
              <a:t>data type inherits all the properties of a parent data type and can then further specialize it by adding specific characteristics</a:t>
            </a:r>
            <a:endParaRPr lang="en-US" altLang="en-US"/>
          </a:p>
          <a:p>
            <a:pPr marL="354013" marR="0" lvl="0" indent="0">
              <a:buNone/>
            </a:pPr>
            <a:br>
              <a:rPr lang="en-US" altLang="en-US" sz="2400" b="1" spc="0">
                <a:latin typeface="Consolas" pitchFamily="49" charset="0"/>
              </a:rPr>
            </a:br>
            <a:r>
              <a:rPr lang="en-US" altLang="en-US" sz="2400" b="1" spc="0">
                <a:latin typeface="Consolas" pitchFamily="49" charset="0"/>
              </a:rPr>
              <a:t>CREATE ROW TYPE </a:t>
            </a:r>
            <a:r>
              <a:rPr lang="en-US" altLang="en-US" sz="2400" spc="0">
                <a:latin typeface="Consolas" pitchFamily="49" charset="0"/>
              </a:rPr>
              <a:t>ADDRESS </a:t>
            </a:r>
            <a:r>
              <a:rPr lang="en-US" altLang="en-US" sz="2400" b="1" spc="0">
                <a:latin typeface="Consolas" pitchFamily="49" charset="0"/>
              </a:rPr>
              <a:t>AS</a:t>
            </a:r>
            <a:br>
              <a:rPr lang="en-US" altLang="en-US" sz="2400" b="1" spc="0">
                <a:latin typeface="Consolas" pitchFamily="49" charset="0"/>
              </a:rPr>
            </a:br>
            <a:r>
              <a:rPr lang="en-US" altLang="en-US" sz="2400" b="1" spc="0">
                <a:latin typeface="Consolas" pitchFamily="49" charset="0"/>
              </a:rPr>
              <a:t>  </a:t>
            </a:r>
            <a:r>
              <a:rPr lang="en-US" altLang="en-US" sz="2400" spc="0">
                <a:latin typeface="Consolas" pitchFamily="49" charset="0"/>
              </a:rPr>
              <a:t>(STREET ADDRESS </a:t>
            </a:r>
            <a:r>
              <a:rPr lang="en-US" altLang="en-US" sz="2400" b="1" spc="0">
                <a:latin typeface="Consolas" pitchFamily="49" charset="0"/>
              </a:rPr>
              <a:t>CHAR(20)</a:t>
            </a:r>
            <a:r>
              <a:rPr lang="en-US" altLang="en-US" sz="2400" spc="0">
                <a:latin typeface="Consolas" pitchFamily="49" charset="0"/>
              </a:rPr>
              <a:t> </a:t>
            </a:r>
            <a:r>
              <a:rPr lang="en-US" altLang="en-US" sz="2400" b="1" spc="0">
                <a:latin typeface="Consolas" pitchFamily="49" charset="0"/>
              </a:rPr>
              <a:t>NOT NULL</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ZIP CODE </a:t>
            </a:r>
            <a:r>
              <a:rPr lang="en-US" altLang="en-US" sz="2400" b="1" spc="0">
                <a:latin typeface="Consolas" pitchFamily="49" charset="0"/>
              </a:rPr>
              <a:t>CHAR(8)</a:t>
            </a:r>
            <a:r>
              <a:rPr lang="en-US" altLang="en-US" sz="2400" spc="0">
                <a:latin typeface="Consolas" pitchFamily="49" charset="0"/>
              </a:rPr>
              <a:t>,</a:t>
            </a:r>
            <a:br>
              <a:rPr lang="en-US" altLang="en-US" sz="2400" spc="0">
                <a:latin typeface="Consolas" pitchFamily="49" charset="0"/>
              </a:rPr>
            </a:br>
            <a:r>
              <a:rPr lang="en-US" altLang="en-US" sz="2400" spc="0">
                <a:latin typeface="Consolas" pitchFamily="49" charset="0"/>
              </a:rPr>
              <a:t>  CITY </a:t>
            </a:r>
            <a:r>
              <a:rPr lang="en-US" altLang="en-US" sz="2400" b="1" spc="0">
                <a:latin typeface="Consolas" pitchFamily="49" charset="0"/>
              </a:rPr>
              <a:t>CHAR(15)</a:t>
            </a:r>
            <a:r>
              <a:rPr lang="en-US" altLang="en-US" sz="2400" spc="0">
                <a:latin typeface="Consolas" pitchFamily="49" charset="0"/>
              </a:rPr>
              <a:t> </a:t>
            </a:r>
            <a:r>
              <a:rPr lang="en-US" altLang="en-US" sz="2400" b="1" spc="0">
                <a:latin typeface="Consolas" pitchFamily="49" charset="0"/>
              </a:rPr>
              <a:t>NOT NULL</a:t>
            </a:r>
            <a:r>
              <a:rPr lang="en-US" altLang="en-US" sz="2400">
                <a:latin typeface="Consolas" pitchFamily="49" charset="0"/>
              </a:rPr>
              <a:t>)</a:t>
            </a:r>
            <a:endParaRPr lang="en-US" altLang="en-US" sz="2400">
              <a:latin typeface="Consolas" pitchFamily="49" charset="0"/>
            </a:endParaRPr>
          </a:p>
          <a:p>
            <a:pPr marL="354013" marR="0" lvl="0" indent="0">
              <a:buNone/>
            </a:pPr>
            <a:endParaRPr lang="en-US" altLang="en-US" sz="2400">
              <a:latin typeface="Consolas" pitchFamily="49" charset="0"/>
            </a:endParaRPr>
          </a:p>
          <a:p>
            <a:pPr marL="354013" marR="0" lvl="0" indent="0">
              <a:buNone/>
            </a:pPr>
            <a:r>
              <a:rPr lang="en-US" altLang="en-US" sz="2400" b="1" spc="0"/>
              <a:t>CREATE ROW TYPE </a:t>
            </a:r>
            <a:r>
              <a:rPr lang="en-US" altLang="en-US" sz="2400" spc="0"/>
              <a:t>INTERNATIONAL_ADDRESS </a:t>
            </a:r>
            <a:r>
              <a:rPr lang="en-US" altLang="en-US" sz="2400" b="1" spc="0"/>
              <a:t>AS</a:t>
            </a:r>
            <a:br>
              <a:rPr lang="en-US" altLang="en-US" sz="2400" b="1" spc="0"/>
            </a:br>
            <a:r>
              <a:rPr lang="en-US" altLang="en-US" sz="2400" b="1" spc="0"/>
              <a:t>  </a:t>
            </a:r>
            <a:r>
              <a:rPr lang="en-US" altLang="en-US" sz="2400" spc="0"/>
              <a:t>(COUNTRY </a:t>
            </a:r>
            <a:r>
              <a:rPr lang="en-US" altLang="en-US" sz="2400" b="1" spc="0"/>
              <a:t>CHAR(25)</a:t>
            </a:r>
            <a:r>
              <a:rPr lang="en-US" altLang="en-US" sz="2400" spc="0"/>
              <a:t> </a:t>
            </a:r>
            <a:r>
              <a:rPr lang="en-US" altLang="en-US" sz="2400" b="1" spc="0"/>
              <a:t>NOT NULL</a:t>
            </a:r>
            <a:r>
              <a:rPr lang="en-US" altLang="en-US" sz="2400" spc="0"/>
              <a:t>) </a:t>
            </a:r>
            <a:r>
              <a:rPr lang="en-US" altLang="en-US" sz="2400" b="1" spc="0"/>
              <a:t>UNDER </a:t>
            </a:r>
            <a:r>
              <a:rPr lang="en-US" altLang="en-US" sz="2400" spc="0"/>
              <a:t>ADDRESS</a:t>
            </a:r>
            <a:endParaRPr lang="nl-BE" altLang="en-US" sz="2400"/>
          </a:p>
          <a:p>
            <a:pPr marL="354013" marR="0" lvl="0" indent="0">
              <a:buNone/>
            </a:pPr>
            <a:endParaRPr lang="nl-BE" altLang="en-US" sz="2400">
              <a:latin typeface="Consolas" pitchFamily="49" charset="0"/>
            </a:endParaRPr>
          </a:p>
          <a:p>
            <a:pPr marL="342900" marR="0" lvl="0" indent="-342900"/>
            <a:endParaRPr lang="nl-BE" altLang="en-US"/>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70A93AD-7CBD-4875-89A8-CC611A41AFEF}" type="slidenum">
              <a:rPr lang="nl-NL" altLang="nl-BE" sz="1200">
                <a:solidFill>
                  <a:srgbClr val="898989"/>
                </a:solidFill>
                <a:latin typeface="Arial" pitchFamily="34" charset="0"/>
              </a:rPr>
              <a:t>152</a:t>
            </a:fld>
            <a:endParaRPr lang="nl-NL" altLang="nl-BE" sz="1200">
              <a:solidFill>
                <a:srgbClr val="898989"/>
              </a:solidFill>
              <a:latin typeface="Arial" pitchFamily="34" charset="0"/>
            </a:endParaRPr>
          </a:p>
        </p:txBody>
      </p:sp>
    </p:spTree>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Inheritance at data type level</a:t>
            </a:r>
          </a:p>
        </p:txBody>
      </p:sp>
      <p:sp>
        <p:nvSpPr>
          <p:cNvPr id="74755" name="Content Placeholder 2">
            <a:extLst>
              <a:ext uri="{FF2B5EF4-FFF2-40B4-BE49-F238E27FC236}">
                <a16:creationId xmlns:a16="http://schemas.microsoft.com/office/drawing/2014/main" id="{9CF23458-3B43-454B-8373-75A276957DB5}"/>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000" b="1" spc="0">
                <a:latin typeface="Consolas" pitchFamily="49" charset="0"/>
              </a:rPr>
              <a:t>CREATE TABLE</a:t>
            </a:r>
            <a:r>
              <a:rPr lang="en-US" altLang="en-US" sz="2000" spc="0">
                <a:latin typeface="Consolas" pitchFamily="49" charset="0"/>
              </a:rPr>
              <a:t> EMPLOYEE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FNAME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LNAME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EMPADDRESS </a:t>
            </a:r>
            <a:r>
              <a:rPr lang="en-US" altLang="en-US" sz="2000" b="1" spc="0">
                <a:solidFill>
                  <a:srgbClr val="FF0000"/>
                </a:solidFill>
                <a:latin typeface="Consolas" pitchFamily="49" charset="0"/>
              </a:rPr>
              <a:t>INTERNATIONAL_ADDRESS</a:t>
            </a:r>
            <a:r>
              <a:rPr lang="en-US" altLang="en-US" sz="2000" spc="0">
                <a:solidFill>
                  <a:srgbClr val="FF0000"/>
                </a:solidFill>
                <a:latin typeface="Consolas" pitchFamily="49" charset="0"/>
              </a:rPr>
              <a:t>,</a:t>
            </a:r>
            <a:br>
              <a:rPr lang="en-US" altLang="en-US" sz="2000" spc="0">
                <a:latin typeface="Consolas" pitchFamily="49" charset="0"/>
              </a:rPr>
            </a:br>
            <a:r>
              <a:rPr lang="en-US" altLang="en-US" sz="2000" spc="0">
                <a:latin typeface="Consolas" pitchFamily="49" charset="0"/>
              </a:rPr>
              <a:t>  SALARY </a:t>
            </a:r>
            <a:r>
              <a:rPr lang="en-US" altLang="en-US" sz="2000" b="1" spc="0">
                <a:latin typeface="Consolas" pitchFamily="49" charset="0"/>
              </a:rPr>
              <a:t>MONETARY</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a:t>
            </a:r>
            <a:br>
              <a:rPr lang="en-US" altLang="en-US" sz="2000" spc="0">
                <a:latin typeface="Consolas" pitchFamily="49" charset="0"/>
              </a:rPr>
            </a:b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r>
              <a:rPr lang="en-US" altLang="en-US" sz="2000" spc="0">
                <a:latin typeface="Consolas" pitchFamily="49" charset="0"/>
              </a:rPr>
              <a:t>)</a:t>
            </a:r>
            <a:endParaRPr lang="en-US" altLang="en-US" sz="2000">
              <a:latin typeface="Consolas" pitchFamily="49" charset="0"/>
            </a:endParaRPr>
          </a:p>
          <a:p>
            <a:pPr marL="0" marR="0" lvl="0" indent="0">
              <a:buNone/>
            </a:pPr>
            <a:endParaRPr lang="en-US" altLang="en-US" sz="2000">
              <a:latin typeface="Consolas" pitchFamily="49" charset="0"/>
            </a:endParaRPr>
          </a:p>
          <a:p>
            <a:pPr marL="0" marR="0" lvl="0" indent="0">
              <a:buNone/>
            </a:pPr>
            <a:endParaRPr lang="en-US" altLang="en-US" sz="2000">
              <a:latin typeface="Consolas" pitchFamily="49" charset="0"/>
            </a:endParaRPr>
          </a:p>
          <a:p>
            <a:pPr marL="0" marR="0" lvl="0" indent="0">
              <a:buNone/>
            </a:pPr>
            <a:r>
              <a:rPr lang="en-US" altLang="en-US" sz="2000" b="1">
                <a:latin typeface="Consolas" pitchFamily="49" charset="0"/>
              </a:rPr>
              <a:t>SELECT </a:t>
            </a:r>
            <a:r>
              <a:rPr lang="en-US" altLang="en-US" sz="2000">
                <a:latin typeface="Consolas" pitchFamily="49" charset="0"/>
              </a:rPr>
              <a:t>FNAME, LNAME, EMPADDRESS</a:t>
            </a:r>
            <a:br>
              <a:rPr lang="en-US" altLang="en-US" sz="2000">
                <a:latin typeface="Consolas" pitchFamily="49" charset="0"/>
              </a:rPr>
            </a:br>
            <a:r>
              <a:rPr lang="en-US" altLang="en-US" sz="2000" b="1">
                <a:latin typeface="Consolas" pitchFamily="49" charset="0"/>
              </a:rPr>
              <a:t>FROM </a:t>
            </a:r>
            <a:r>
              <a:rPr lang="en-US" altLang="en-US" sz="2000">
                <a:latin typeface="Consolas" pitchFamily="49" charset="0"/>
              </a:rPr>
              <a:t>EMPLOYEE</a:t>
            </a:r>
            <a:br>
              <a:rPr lang="en-US" altLang="en-US" sz="2000">
                <a:latin typeface="Consolas" pitchFamily="49" charset="0"/>
              </a:rPr>
            </a:br>
            <a:r>
              <a:rPr lang="en-US" altLang="en-US" sz="2000" b="1">
                <a:latin typeface="Consolas" pitchFamily="49" charset="0"/>
              </a:rPr>
              <a:t>WHERE </a:t>
            </a:r>
            <a:r>
              <a:rPr lang="en-US" altLang="en-US" sz="2000">
                <a:latin typeface="Consolas" pitchFamily="49" charset="0"/>
              </a:rPr>
              <a:t>EMPADDRESS.COUNTRY = 'Belgium'</a:t>
            </a:r>
            <a:br>
              <a:rPr lang="en-US" altLang="en-US" sz="2000">
                <a:latin typeface="Consolas" pitchFamily="49" charset="0"/>
              </a:rPr>
            </a:br>
            <a:r>
              <a:rPr lang="en-US" altLang="en-US" sz="2000" b="1">
                <a:latin typeface="Consolas" pitchFamily="49" charset="0"/>
              </a:rPr>
              <a:t>AND </a:t>
            </a:r>
            <a:r>
              <a:rPr lang="en-US" altLang="en-US" sz="2000">
                <a:latin typeface="Consolas" pitchFamily="49" charset="0"/>
              </a:rPr>
              <a:t>EMPADDRESS.CITY </a:t>
            </a:r>
            <a:r>
              <a:rPr lang="en-US" altLang="en-US" sz="2000" b="1">
                <a:latin typeface="Consolas" pitchFamily="49" charset="0"/>
              </a:rPr>
              <a:t>LIKE</a:t>
            </a:r>
            <a:r>
              <a:rPr lang="en-US" altLang="en-US" sz="2000">
                <a:latin typeface="Consolas" pitchFamily="49" charset="0"/>
              </a:rPr>
              <a:t> 'Leu%' </a:t>
            </a:r>
            <a:endParaRPr lang="nl-BE" altLang="en-US" sz="2000">
              <a:latin typeface="Consolas" pitchFamily="49" charset="0"/>
            </a:endParaRPr>
          </a:p>
          <a:p>
            <a:pPr marL="0" marR="0" lvl="0" indent="0">
              <a:buNone/>
            </a:pPr>
            <a:endParaRPr lang="nl-BE" altLang="en-US" sz="2400"/>
          </a:p>
          <a:p>
            <a:pPr marL="342900" marR="0" lvl="0" indent="-342900"/>
            <a:endParaRPr lang="nl-BE" altLang="en-US"/>
          </a:p>
        </p:txBody>
      </p:sp>
      <p:sp>
        <p:nvSpPr>
          <p:cNvPr id="747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08E5B55-66D2-4541-AF13-363EE9F9D9CC}" type="slidenum">
              <a:rPr lang="nl-NL" altLang="nl-BE" sz="1200">
                <a:solidFill>
                  <a:srgbClr val="898989"/>
                </a:solidFill>
                <a:latin typeface="Arial" pitchFamily="34" charset="0"/>
              </a:rPr>
              <a:t>153</a:t>
            </a:fld>
            <a:endParaRPr lang="nl-NL" altLang="nl-BE" sz="1200">
              <a:solidFill>
                <a:srgbClr val="898989"/>
              </a:solidFill>
              <a:latin typeface="Arial" pitchFamily="34" charset="0"/>
            </a:endParaRPr>
          </a:p>
        </p:txBody>
      </p:sp>
    </p:spTree>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Inheritance at Table Type Level</a:t>
            </a:r>
          </a:p>
        </p:txBody>
      </p:sp>
      <p:sp>
        <p:nvSpPr>
          <p:cNvPr id="76803" name="Content Placeholder 2"/>
          <p:cNvSpPr>
            <a:spLocks noGrp="1"/>
          </p:cNvSpPr>
          <p:nvPr>
            <p:ph idx="1"/>
          </p:nvPr>
        </p:nvSpPr>
        <p:spPr>
          <a:xfrm>
            <a:off x="495300" y="149225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1800" b="1">
                <a:latin typeface="Consolas" pitchFamily="49" charset="0"/>
              </a:rPr>
              <a:t>CREATE TYPE</a:t>
            </a:r>
            <a:r>
              <a:rPr lang="en-US" altLang="nl-BE" sz="1800">
                <a:latin typeface="Consolas" pitchFamily="49" charset="0"/>
              </a:rPr>
              <a:t> EMPLOYEETYPE</a:t>
            </a:r>
            <a:br>
              <a:rPr lang="en-US" altLang="nl-BE" sz="1800">
                <a:latin typeface="Consolas" pitchFamily="49" charset="0"/>
              </a:rPr>
            </a:br>
            <a:r>
              <a:rPr lang="en-US" altLang="nl-BE" sz="1800">
                <a:latin typeface="Consolas" pitchFamily="49" charset="0"/>
              </a:rPr>
              <a:t>  (SSN </a:t>
            </a:r>
            <a:r>
              <a:rPr lang="en-US" altLang="nl-BE" sz="1800" b="1">
                <a:latin typeface="Consolas" pitchFamily="49" charset="0"/>
              </a:rPr>
              <a:t>SMALLINT NOT NULL</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FNAME </a:t>
            </a:r>
            <a:r>
              <a:rPr lang="en-US" altLang="nl-BE" sz="1800" b="1">
                <a:latin typeface="Consolas" pitchFamily="49" charset="0"/>
              </a:rPr>
              <a:t>CHAR(25) NOT NULL</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LNAME </a:t>
            </a:r>
            <a:r>
              <a:rPr lang="en-US" altLang="nl-BE" sz="1800" b="1">
                <a:latin typeface="Consolas" pitchFamily="49" charset="0"/>
              </a:rPr>
              <a:t>CHAR(25) NOT NULL</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EMPADDRESS </a:t>
            </a:r>
            <a:r>
              <a:rPr lang="en-US" altLang="nl-BE" sz="1800" b="1">
                <a:latin typeface="Consolas" pitchFamily="49" charset="0"/>
              </a:rPr>
              <a:t>INTERNATIONAL_ADDRESS</a:t>
            </a:r>
            <a:br>
              <a:rPr lang="en-US" altLang="nl-BE" sz="1800" b="1">
                <a:latin typeface="Consolas" pitchFamily="49" charset="0"/>
              </a:rPr>
            </a:br>
            <a:r>
              <a:rPr lang="en-US" altLang="nl-BE" sz="1800" b="1">
                <a:latin typeface="Consolas" pitchFamily="49" charset="0"/>
              </a:rPr>
              <a:t>  </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a:t>
            </a:r>
            <a:endParaRPr lang="nl-BE" altLang="nl-BE" sz="1800">
              <a:latin typeface="Consolas" pitchFamily="49" charset="0"/>
            </a:endParaRPr>
          </a:p>
          <a:p>
            <a:pPr marL="0" lvl="0" indent="0">
              <a:buNone/>
            </a:pPr>
            <a:r>
              <a:rPr lang="en-US" altLang="nl-BE" sz="1800">
                <a:latin typeface="Consolas" pitchFamily="49" charset="0"/>
              </a:rPr>
              <a:t>  EMPFINGERPRINT </a:t>
            </a:r>
            <a:r>
              <a:rPr lang="en-US" altLang="nl-BE" sz="1800" b="1">
                <a:latin typeface="Consolas" pitchFamily="49" charset="0"/>
              </a:rPr>
              <a:t>FINGERPRINT</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PHOTOGRAPH </a:t>
            </a:r>
            <a:r>
              <a:rPr lang="en-US" altLang="nl-BE" sz="1800" b="1">
                <a:latin typeface="Consolas" pitchFamily="49" charset="0"/>
              </a:rPr>
              <a:t>IMAGE</a:t>
            </a:r>
            <a:r>
              <a:rPr lang="en-US" altLang="nl-BE" sz="1800">
                <a:latin typeface="Consolas" pitchFamily="49" charset="0"/>
              </a:rPr>
              <a:t>)</a:t>
            </a:r>
            <a:endParaRPr lang="en-US" altLang="nl-BE" sz="1800">
              <a:latin typeface="Consolas" pitchFamily="49" charset="0"/>
            </a:endParaRPr>
          </a:p>
          <a:p>
            <a:pPr marL="0" lvl="0" indent="0">
              <a:buNone/>
            </a:pPr>
            <a:endParaRPr lang="en-US" altLang="nl-BE" sz="1800">
              <a:latin typeface="Consolas" pitchFamily="49" charset="0"/>
            </a:endParaRPr>
          </a:p>
          <a:p>
            <a:pPr marL="0" lvl="0" indent="0">
              <a:buNone/>
            </a:pPr>
            <a:r>
              <a:rPr lang="en-US" altLang="nl-BE" sz="1800" b="1">
                <a:latin typeface="Consolas" pitchFamily="49" charset="0"/>
              </a:rPr>
              <a:t>CREATE TYPE </a:t>
            </a:r>
            <a:r>
              <a:rPr lang="en-US" altLang="nl-BE" sz="1800">
                <a:latin typeface="Consolas" pitchFamily="49" charset="0"/>
              </a:rPr>
              <a:t>ENGINEERTYPE </a:t>
            </a:r>
            <a:r>
              <a:rPr lang="en-US" altLang="nl-BE" sz="1800" b="1">
                <a:latin typeface="Consolas" pitchFamily="49" charset="0"/>
              </a:rPr>
              <a:t>AS</a:t>
            </a:r>
            <a:br>
              <a:rPr lang="en-US" altLang="nl-BE" sz="1800" b="1">
                <a:latin typeface="Consolas" pitchFamily="49" charset="0"/>
              </a:rPr>
            </a:br>
            <a:r>
              <a:rPr lang="en-US" altLang="nl-BE" sz="1800" b="1">
                <a:latin typeface="Consolas" pitchFamily="49" charset="0"/>
              </a:rPr>
              <a:t>  </a:t>
            </a:r>
            <a:r>
              <a:rPr lang="en-US" altLang="nl-BE" sz="1800">
                <a:latin typeface="Consolas" pitchFamily="49" charset="0"/>
              </a:rPr>
              <a:t>(DEGREE </a:t>
            </a:r>
            <a:r>
              <a:rPr lang="en-US" altLang="nl-BE" sz="1800" b="1">
                <a:latin typeface="Consolas" pitchFamily="49" charset="0"/>
              </a:rPr>
              <a:t>CHAR(10)</a:t>
            </a:r>
            <a:r>
              <a:rPr lang="en-US" altLang="nl-BE" sz="1800">
                <a:latin typeface="Consolas" pitchFamily="49" charset="0"/>
              </a:rPr>
              <a:t> </a:t>
            </a:r>
            <a:r>
              <a:rPr lang="en-US" altLang="nl-BE" sz="1800" b="1">
                <a:latin typeface="Consolas" pitchFamily="49" charset="0"/>
              </a:rPr>
              <a:t>NOT NULL</a:t>
            </a:r>
            <a:r>
              <a:rPr lang="en-US" altLang="nl-BE" sz="1800">
                <a:latin typeface="Consolas" pitchFamily="49" charset="0"/>
              </a:rPr>
              <a:t>,</a:t>
            </a:r>
            <a:br>
              <a:rPr lang="en-US" altLang="nl-BE" sz="1800">
                <a:latin typeface="Consolas" pitchFamily="49" charset="0"/>
              </a:rPr>
            </a:br>
            <a:r>
              <a:rPr lang="en-US" altLang="nl-BE" sz="1800" b="1">
                <a:latin typeface="Consolas" pitchFamily="49" charset="0"/>
              </a:rPr>
              <a:t>  </a:t>
            </a:r>
            <a:r>
              <a:rPr lang="en-US" altLang="nl-BE" sz="1800">
                <a:latin typeface="Consolas" pitchFamily="49" charset="0"/>
              </a:rPr>
              <a:t>LICENSE </a:t>
            </a:r>
            <a:r>
              <a:rPr lang="en-US" altLang="nl-BE" sz="1800" b="1">
                <a:latin typeface="Consolas" pitchFamily="49" charset="0"/>
              </a:rPr>
              <a:t>CHAR(20)</a:t>
            </a:r>
            <a:r>
              <a:rPr lang="en-US" altLang="nl-BE" sz="1800">
                <a:latin typeface="Consolas" pitchFamily="49" charset="0"/>
              </a:rPr>
              <a:t> </a:t>
            </a:r>
            <a:r>
              <a:rPr lang="en-US" altLang="nl-BE" sz="1800" b="1">
                <a:latin typeface="Consolas" pitchFamily="49" charset="0"/>
              </a:rPr>
              <a:t>NOT NULL</a:t>
            </a:r>
            <a:r>
              <a:rPr lang="en-US" altLang="nl-BE" sz="1800">
                <a:latin typeface="Consolas" pitchFamily="49" charset="0"/>
              </a:rPr>
              <a:t>) </a:t>
            </a:r>
            <a:r>
              <a:rPr lang="en-US" altLang="nl-BE" sz="1800" b="1">
                <a:solidFill>
                  <a:srgbClr val="FF0000"/>
                </a:solidFill>
                <a:latin typeface="Consolas" pitchFamily="49" charset="0"/>
              </a:rPr>
              <a:t>UNDER</a:t>
            </a:r>
            <a:r>
              <a:rPr lang="en-US" altLang="nl-BE" sz="1800" b="1">
                <a:latin typeface="Consolas" pitchFamily="49" charset="0"/>
              </a:rPr>
              <a:t> </a:t>
            </a:r>
            <a:r>
              <a:rPr lang="en-US" altLang="nl-BE" sz="1800">
                <a:latin typeface="Consolas" pitchFamily="49" charset="0"/>
              </a:rPr>
              <a:t>EMPLOYEETYPE</a:t>
            </a:r>
            <a:endParaRPr lang="en-US" altLang="nl-BE" sz="1800">
              <a:latin typeface="Consolas" pitchFamily="49" charset="0"/>
            </a:endParaRPr>
          </a:p>
          <a:p>
            <a:pPr marL="0" lvl="0" indent="0">
              <a:buNone/>
            </a:pPr>
            <a:endParaRPr lang="nl-BE" altLang="nl-BE" sz="1800">
              <a:latin typeface="Consolas" pitchFamily="49" charset="0"/>
            </a:endParaRPr>
          </a:p>
          <a:p>
            <a:pPr marL="0" lvl="0" indent="0">
              <a:buNone/>
            </a:pPr>
            <a:r>
              <a:rPr lang="en-US" altLang="nl-BE" sz="1800" b="1">
                <a:latin typeface="Consolas" pitchFamily="49" charset="0"/>
              </a:rPr>
              <a:t>CREATE TYPE </a:t>
            </a:r>
            <a:r>
              <a:rPr lang="en-US" altLang="nl-BE" sz="1800">
                <a:latin typeface="Consolas" pitchFamily="49" charset="0"/>
              </a:rPr>
              <a:t>MANAGERTYPE </a:t>
            </a:r>
            <a:r>
              <a:rPr lang="en-US" altLang="nl-BE" sz="1800" b="1">
                <a:latin typeface="Consolas" pitchFamily="49" charset="0"/>
              </a:rPr>
              <a:t>AS</a:t>
            </a:r>
            <a:br>
              <a:rPr lang="en-US" altLang="nl-BE" sz="1800" b="1">
                <a:latin typeface="Consolas" pitchFamily="49" charset="0"/>
              </a:rPr>
            </a:br>
            <a:r>
              <a:rPr lang="en-US" altLang="nl-BE" sz="1800" b="1">
                <a:latin typeface="Consolas" pitchFamily="49" charset="0"/>
              </a:rPr>
              <a:t>  </a:t>
            </a:r>
            <a:r>
              <a:rPr lang="en-US" altLang="nl-BE" sz="1800">
                <a:latin typeface="Consolas" pitchFamily="49" charset="0"/>
              </a:rPr>
              <a:t>(STARTDATE </a:t>
            </a:r>
            <a:r>
              <a:rPr lang="en-US" altLang="nl-BE" sz="1800" b="1">
                <a:latin typeface="Consolas" pitchFamily="49" charset="0"/>
              </a:rPr>
              <a:t>DATE</a:t>
            </a:r>
            <a:r>
              <a:rPr lang="en-US" altLang="nl-BE" sz="1800">
                <a:latin typeface="Consolas" pitchFamily="49" charset="0"/>
              </a:rPr>
              <a:t>,</a:t>
            </a:r>
            <a:br>
              <a:rPr lang="en-US" altLang="nl-BE" sz="1800">
                <a:latin typeface="Consolas" pitchFamily="49" charset="0"/>
              </a:rPr>
            </a:br>
            <a:r>
              <a:rPr lang="en-US" altLang="nl-BE" sz="1800">
                <a:latin typeface="Consolas" pitchFamily="49" charset="0"/>
              </a:rPr>
              <a:t>   TITLE </a:t>
            </a:r>
            <a:r>
              <a:rPr lang="en-US" altLang="nl-BE" sz="1800" b="1">
                <a:latin typeface="Consolas" pitchFamily="49" charset="0"/>
              </a:rPr>
              <a:t>CHAR(20)</a:t>
            </a:r>
            <a:r>
              <a:rPr lang="en-US" altLang="nl-BE" sz="1800">
                <a:latin typeface="Consolas" pitchFamily="49" charset="0"/>
              </a:rPr>
              <a:t>) </a:t>
            </a:r>
            <a:r>
              <a:rPr lang="en-US" altLang="nl-BE" sz="1800" b="1">
                <a:solidFill>
                  <a:srgbClr val="FF0000"/>
                </a:solidFill>
                <a:latin typeface="Consolas" pitchFamily="49" charset="0"/>
              </a:rPr>
              <a:t>UNDER</a:t>
            </a:r>
            <a:r>
              <a:rPr lang="en-US" altLang="nl-BE" sz="1800" b="1">
                <a:latin typeface="Consolas" pitchFamily="49" charset="0"/>
              </a:rPr>
              <a:t> </a:t>
            </a:r>
            <a:r>
              <a:rPr lang="en-US" altLang="nl-BE" sz="1800">
                <a:latin typeface="Consolas" pitchFamily="49" charset="0"/>
              </a:rPr>
              <a:t>EMPLOYEETYPE</a:t>
            </a:r>
            <a:endParaRPr lang="nl-BE" altLang="nl-BE" sz="1800">
              <a:latin typeface="Consolas" pitchFamily="49" charset="0"/>
            </a:endParaRPr>
          </a:p>
          <a:p>
            <a:pPr marL="0" lvl="0" indent="0">
              <a:buNone/>
            </a:pPr>
            <a:endParaRPr lang="nl-BE" altLang="nl-BE" sz="2000">
              <a:latin typeface="Consolas" pitchFamily="49" charset="0"/>
            </a:endParaRPr>
          </a:p>
          <a:p>
            <a:pPr marL="0" lvl="0" indent="0">
              <a:buNone/>
            </a:pPr>
            <a:endParaRPr lang="nl-BE" altLang="nl-BE"/>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3185CB8-67ED-4A3F-B8F5-6432F658B406}" type="slidenum">
              <a:rPr lang="nl-NL" altLang="nl-BE" sz="1200">
                <a:solidFill>
                  <a:srgbClr val="898989"/>
                </a:solidFill>
                <a:latin typeface="Arial" pitchFamily="34" charset="0"/>
              </a:rPr>
              <a:t>154</a:t>
            </a:fld>
            <a:endParaRPr lang="nl-NL" altLang="nl-BE" sz="1200">
              <a:solidFill>
                <a:srgbClr val="898989"/>
              </a:solidFill>
              <a:latin typeface="Arial" pitchFamily="34" charset="0"/>
            </a:endParaRPr>
          </a:p>
        </p:txBody>
      </p:sp>
    </p:spTree>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Inheritance at Table Type Level</a:t>
            </a:r>
          </a:p>
        </p:txBody>
      </p:sp>
      <p:sp>
        <p:nvSpPr>
          <p:cNvPr id="78851" name="Content Placeholder 2"/>
          <p:cNvSpPr>
            <a:spLocks noGrp="1"/>
          </p:cNvSpPr>
          <p:nvPr>
            <p:ph idx="1"/>
          </p:nvPr>
        </p:nvSpPr>
        <p:spPr>
          <a:xfrm>
            <a:off x="187325" y="1600200"/>
            <a:ext cx="9507538"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200" b="1">
                <a:latin typeface="Consolas" pitchFamily="49" charset="0"/>
              </a:rPr>
              <a:t>CREATE TABLE </a:t>
            </a:r>
            <a:r>
              <a:rPr lang="en-US" altLang="nl-BE" sz="2200">
                <a:latin typeface="Consolas" pitchFamily="49" charset="0"/>
              </a:rPr>
              <a:t>EMPLOYEE </a:t>
            </a:r>
            <a:r>
              <a:rPr lang="en-US" altLang="nl-BE" sz="2200" b="1">
                <a:latin typeface="Consolas" pitchFamily="49" charset="0"/>
              </a:rPr>
              <a:t>OF TYPE </a:t>
            </a:r>
            <a:r>
              <a:rPr lang="en-US" altLang="nl-BE" sz="2200">
                <a:latin typeface="Consolas" pitchFamily="49" charset="0"/>
              </a:rPr>
              <a:t>EMPLOYEETYPE </a:t>
            </a:r>
            <a:r>
              <a:rPr lang="en-US" altLang="nl-BE" sz="2200" b="1">
                <a:latin typeface="Consolas" pitchFamily="49" charset="0"/>
              </a:rPr>
              <a:t>PRIMARY KEY </a:t>
            </a:r>
            <a:r>
              <a:rPr lang="en-US" altLang="nl-BE" sz="2200">
                <a:latin typeface="Consolas" pitchFamily="49" charset="0"/>
              </a:rPr>
              <a:t>(SSN)</a:t>
            </a:r>
            <a:br>
              <a:rPr lang="en-US" altLang="nl-BE" sz="2200">
                <a:latin typeface="Consolas" pitchFamily="49" charset="0"/>
              </a:rPr>
            </a:br>
            <a:r>
              <a:rPr lang="en-US" altLang="nl-BE" sz="2200" b="1">
                <a:latin typeface="Consolas" pitchFamily="49" charset="0"/>
              </a:rPr>
              <a:t>CREATE TABLE </a:t>
            </a:r>
            <a:r>
              <a:rPr lang="en-US" altLang="nl-BE" sz="2200">
                <a:latin typeface="Consolas" pitchFamily="49" charset="0"/>
              </a:rPr>
              <a:t>ENGINEER </a:t>
            </a:r>
            <a:r>
              <a:rPr lang="en-US" altLang="nl-BE" sz="2200" b="1">
                <a:latin typeface="Consolas" pitchFamily="49" charset="0"/>
              </a:rPr>
              <a:t>OF TYPE </a:t>
            </a:r>
            <a:r>
              <a:rPr lang="en-US" altLang="nl-BE" sz="2200">
                <a:latin typeface="Consolas" pitchFamily="49" charset="0"/>
              </a:rPr>
              <a:t>ENGINEERTYPE </a:t>
            </a:r>
            <a:r>
              <a:rPr lang="en-US" altLang="nl-BE" sz="2200" b="1">
                <a:latin typeface="Consolas" pitchFamily="49" charset="0"/>
              </a:rPr>
              <a:t>UNDER </a:t>
            </a:r>
            <a:r>
              <a:rPr lang="en-US" altLang="nl-BE" sz="2200">
                <a:latin typeface="Consolas" pitchFamily="49" charset="0"/>
              </a:rPr>
              <a:t>EMPLOYEE</a:t>
            </a:r>
            <a:br>
              <a:rPr lang="en-US" altLang="nl-BE" sz="2200">
                <a:latin typeface="Consolas" pitchFamily="49" charset="0"/>
              </a:rPr>
            </a:br>
            <a:r>
              <a:rPr lang="en-US" altLang="nl-BE" sz="2200" b="1">
                <a:latin typeface="Consolas" pitchFamily="49" charset="0"/>
              </a:rPr>
              <a:t>CREATE TABLE </a:t>
            </a:r>
            <a:r>
              <a:rPr lang="en-US" altLang="nl-BE" sz="2200">
                <a:latin typeface="Consolas" pitchFamily="49" charset="0"/>
              </a:rPr>
              <a:t>MANAGER </a:t>
            </a:r>
            <a:r>
              <a:rPr lang="en-US" altLang="nl-BE" sz="2200" b="1">
                <a:latin typeface="Consolas" pitchFamily="49" charset="0"/>
              </a:rPr>
              <a:t>OF TYPE </a:t>
            </a:r>
            <a:r>
              <a:rPr lang="en-US" altLang="nl-BE" sz="2200">
                <a:latin typeface="Consolas" pitchFamily="49" charset="0"/>
              </a:rPr>
              <a:t>MANAGERTYPE </a:t>
            </a:r>
            <a:r>
              <a:rPr lang="en-US" altLang="nl-BE" sz="2200" b="1">
                <a:latin typeface="Consolas" pitchFamily="49" charset="0"/>
              </a:rPr>
              <a:t>UNDER </a:t>
            </a:r>
            <a:r>
              <a:rPr lang="en-US" altLang="nl-BE" sz="2200">
                <a:latin typeface="Consolas" pitchFamily="49" charset="0"/>
              </a:rPr>
              <a:t>EMPLOYEE</a:t>
            </a:r>
            <a:endParaRPr lang="nl-BE" altLang="nl-BE" sz="2200">
              <a:latin typeface="Consolas" pitchFamily="49" charset="0"/>
            </a:endParaRPr>
          </a:p>
          <a:p>
            <a:pPr marL="0" lvl="0" indent="0">
              <a:buNone/>
            </a:pPr>
            <a:endParaRPr lang="en-US" altLang="nl-BE" sz="2200"/>
          </a:p>
          <a:p>
            <a:pPr marL="0" lvl="0" indent="0">
              <a:buNone/>
            </a:pPr>
            <a:endParaRPr lang="en-US" altLang="nl-BE" sz="2200"/>
          </a:p>
          <a:p>
            <a:pPr marL="0" lvl="0" indent="0">
              <a:buNone/>
            </a:pPr>
            <a:r>
              <a:rPr lang="en-US" altLang="nl-BE" sz="2200" b="1"/>
              <a:t>SELECT </a:t>
            </a:r>
            <a:r>
              <a:rPr lang="en-US" altLang="nl-BE" sz="2200"/>
              <a:t>SSN, FNAME, LNAME, STARTDATE, TITLE</a:t>
            </a:r>
            <a:br>
              <a:rPr lang="en-US" altLang="nl-BE" sz="2200"/>
            </a:br>
            <a:r>
              <a:rPr lang="en-US" altLang="nl-BE" sz="2200" b="1"/>
              <a:t>FROM </a:t>
            </a:r>
            <a:r>
              <a:rPr lang="en-US" altLang="nl-BE" sz="2200"/>
              <a:t>MANAGER</a:t>
            </a:r>
            <a:endParaRPr lang="nl-BE" altLang="nl-BE" sz="2200"/>
          </a:p>
          <a:p>
            <a:pPr marL="0" lvl="0" indent="0">
              <a:buNone/>
            </a:pPr>
            <a:endParaRPr lang="en-US" altLang="nl-BE" sz="2200"/>
          </a:p>
          <a:p>
            <a:pPr marL="0" lvl="0" indent="0">
              <a:buNone/>
            </a:pPr>
            <a:r>
              <a:rPr lang="en-US" altLang="nl-BE" sz="2200" b="1"/>
              <a:t>SELECT </a:t>
            </a:r>
            <a:r>
              <a:rPr lang="en-US" altLang="nl-BE" sz="2200"/>
              <a:t>SSN, FNAME, LNAME</a:t>
            </a:r>
            <a:br>
              <a:rPr lang="en-US" altLang="nl-BE" sz="2200"/>
            </a:br>
            <a:r>
              <a:rPr lang="en-US" altLang="nl-BE" sz="2200" b="1"/>
              <a:t>FROM </a:t>
            </a:r>
            <a:r>
              <a:rPr lang="en-US" altLang="nl-BE" sz="2200"/>
              <a:t>EMPLOYEE</a:t>
            </a:r>
            <a:endParaRPr lang="en-US" altLang="nl-BE" sz="2200"/>
          </a:p>
          <a:p>
            <a:pPr marL="0" lvl="0" indent="0">
              <a:buNone/>
            </a:pPr>
            <a:endParaRPr lang="en-US" altLang="nl-BE" sz="2200"/>
          </a:p>
          <a:p>
            <a:pPr marL="0" lvl="0" indent="0">
              <a:buNone/>
            </a:pPr>
            <a:r>
              <a:rPr lang="en-US" altLang="nl-BE" sz="2200" b="1">
                <a:latin typeface="Consolas" pitchFamily="49" charset="0"/>
              </a:rPr>
              <a:t>SELECT </a:t>
            </a:r>
            <a:r>
              <a:rPr lang="en-US" altLang="nl-BE" sz="2200">
                <a:latin typeface="Consolas" pitchFamily="49" charset="0"/>
              </a:rPr>
              <a:t>SSN, FNAME, LNAME</a:t>
            </a:r>
            <a:br>
              <a:rPr lang="en-US" altLang="nl-BE" sz="2200">
                <a:latin typeface="Consolas" pitchFamily="49" charset="0"/>
              </a:rPr>
            </a:br>
            <a:r>
              <a:rPr lang="en-US" altLang="nl-BE" sz="2200" b="1">
                <a:latin typeface="Consolas" pitchFamily="49" charset="0"/>
              </a:rPr>
              <a:t>FROM </a:t>
            </a:r>
            <a:r>
              <a:rPr lang="en-US" altLang="nl-BE" sz="2200" b="1">
                <a:solidFill>
                  <a:srgbClr val="FF0000"/>
                </a:solidFill>
                <a:latin typeface="Consolas" pitchFamily="49" charset="0"/>
              </a:rPr>
              <a:t>ONLY</a:t>
            </a:r>
            <a:r>
              <a:rPr lang="en-US" altLang="nl-BE" sz="2200" b="1">
                <a:latin typeface="Consolas" pitchFamily="49" charset="0"/>
              </a:rPr>
              <a:t> </a:t>
            </a:r>
            <a:r>
              <a:rPr lang="en-US" altLang="nl-BE" sz="2200">
                <a:latin typeface="Consolas" pitchFamily="49" charset="0"/>
              </a:rPr>
              <a:t>EMPLOYEE</a:t>
            </a:r>
            <a:endParaRPr lang="nl-BE" altLang="nl-BE" sz="2200">
              <a:latin typeface="Consolas" pitchFamily="49" charset="0"/>
            </a:endParaRPr>
          </a:p>
          <a:p>
            <a:pPr marL="0" lvl="0" indent="0">
              <a:buNone/>
            </a:pPr>
            <a:endParaRPr lang="nl-BE" altLang="nl-BE" sz="2200"/>
          </a:p>
          <a:p>
            <a:pPr marL="0" lvl="0" indent="0">
              <a:buNone/>
            </a:pPr>
            <a:endParaRPr lang="nl-BE" altLang="nl-BE"/>
          </a:p>
        </p:txBody>
      </p:sp>
      <p:sp>
        <p:nvSpPr>
          <p:cNvPr id="788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AF21839-BE6A-45FC-871D-BFE190F034F1}" type="slidenum">
              <a:rPr lang="nl-NL" altLang="nl-BE" sz="1200">
                <a:solidFill>
                  <a:srgbClr val="898989"/>
                </a:solidFill>
                <a:latin typeface="Arial" pitchFamily="34" charset="0"/>
              </a:rPr>
              <a:t>155</a:t>
            </a:fld>
            <a:endParaRPr lang="nl-NL" altLang="nl-BE" sz="1200">
              <a:solidFill>
                <a:srgbClr val="898989"/>
              </a:solidFill>
              <a:latin typeface="Arial" pitchFamily="34" charset="0"/>
            </a:endParaRPr>
          </a:p>
        </p:txBody>
      </p:sp>
    </p:spTree>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Behavior</a:t>
            </a:r>
          </a:p>
        </p:txBody>
      </p:sp>
      <p:sp>
        <p:nvSpPr>
          <p:cNvPr id="8089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E.g,  triggers, stored procedures or UDFs</a:t>
            </a:r>
            <a:endParaRPr lang="en-US" altLang="nl-BE"/>
          </a:p>
          <a:p>
            <a:pPr lvl="0"/>
            <a:r>
              <a:rPr lang="en-US" altLang="nl-BE"/>
              <a:t>ORDBMS can include the signature or interface of a method in the definitions of data types and tables</a:t>
            </a:r>
            <a:endParaRPr lang="en-US" altLang="nl-BE"/>
          </a:p>
          <a:p>
            <a:pPr lvl="1"/>
            <a:r>
              <a:rPr lang="en-US" altLang="nl-BE"/>
              <a:t>Information hiding</a:t>
            </a:r>
            <a:endParaRPr lang="nl-BE" altLang="nl-BE"/>
          </a:p>
        </p:txBody>
      </p:sp>
      <p:sp>
        <p:nvSpPr>
          <p:cNvPr id="809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453AC7A-8D2C-40BE-99DA-04C78F6C9123}" type="slidenum">
              <a:rPr lang="nl-NL" altLang="nl-BE" sz="1200">
                <a:solidFill>
                  <a:srgbClr val="898989"/>
                </a:solidFill>
                <a:latin typeface="Arial" pitchFamily="34" charset="0"/>
              </a:rPr>
              <a:t>156</a:t>
            </a:fld>
            <a:endParaRPr lang="nl-NL" altLang="nl-BE" sz="1200">
              <a:solidFill>
                <a:srgbClr val="898989"/>
              </a:solidFill>
              <a:latin typeface="Arial" pitchFamily="34" charset="0"/>
            </a:endParaRPr>
          </a:p>
        </p:txBody>
      </p:sp>
    </p:spTree>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Behavior</a:t>
            </a:r>
          </a:p>
        </p:txBody>
      </p:sp>
      <p:sp>
        <p:nvSpPr>
          <p:cNvPr id="82947" name="Content Placeholder 2">
            <a:extLst>
              <a:ext uri="{FF2B5EF4-FFF2-40B4-BE49-F238E27FC236}">
                <a16:creationId xmlns:a16="http://schemas.microsoft.com/office/drawing/2014/main" id="{79D6DF6B-5ECE-4352-A5FD-C03BFA17E9F4}"/>
              </a:ext>
            </a:extLst>
          </p:cNvPr>
          <p:cNvSpPr>
            <a:spLocks noGrp="1"/>
          </p:cNvSpPr>
          <p:nvPr>
            <p:ph idx="1"/>
          </p:nvPr>
        </p:nvSpPr>
        <p:spPr>
          <a:xfrm>
            <a:off x="495300" y="14097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000" b="1" spc="0">
                <a:latin typeface="Consolas" pitchFamily="49" charset="0"/>
              </a:rPr>
              <a:t>CREATE TYPE</a:t>
            </a:r>
            <a:r>
              <a:rPr lang="en-US" altLang="en-US" sz="2000" spc="0">
                <a:latin typeface="Consolas" pitchFamily="49" charset="0"/>
              </a:rPr>
              <a:t> EMPLOYEETYPE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FNAME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LNAME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EMPADDRESS </a:t>
            </a:r>
            <a:r>
              <a:rPr lang="en-US" altLang="en-US" sz="2000" b="1" spc="0">
                <a:latin typeface="Consolas" pitchFamily="49" charset="0"/>
              </a:rPr>
              <a:t>INTERNATIONAL_ADDRESS,</a:t>
            </a:r>
            <a:br>
              <a:rPr lang="en-US" altLang="en-US" sz="2000" b="1" spc="0">
                <a:latin typeface="Consolas" pitchFamily="49" charset="0"/>
              </a:rPr>
            </a:br>
            <a:r>
              <a:rPr lang="en-US" altLang="en-US" sz="2000" b="1" spc="0">
                <a:latin typeface="Consolas" pitchFamily="49" charset="0"/>
              </a:rPr>
              <a:t>  </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a:t>
            </a:r>
            <a:endParaRPr lang="nl-BE" altLang="en-US" sz="2000">
              <a:latin typeface="Consolas" pitchFamily="49" charset="0"/>
            </a:endParaRPr>
          </a:p>
          <a:p>
            <a:pPr marL="0" marR="0" lvl="0" indent="0">
              <a:buNone/>
            </a:pP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endParaRPr lang="nl-BE" altLang="en-US" sz="2000">
              <a:latin typeface="Consolas" pitchFamily="49" charset="0"/>
            </a:endParaRPr>
          </a:p>
          <a:p>
            <a:pPr marL="0" marR="0" lvl="0" indent="0">
              <a:buNone/>
            </a:pPr>
            <a:r>
              <a:rPr lang="en-US" altLang="en-US" sz="2000" b="1" spc="0">
                <a:latin typeface="Consolas" pitchFamily="49" charset="0"/>
              </a:rPr>
              <a:t>  FUNCTION </a:t>
            </a:r>
            <a:r>
              <a:rPr lang="en-US" altLang="en-US" sz="2000" b="1" spc="0">
                <a:solidFill>
                  <a:srgbClr val="FF0000"/>
                </a:solidFill>
                <a:latin typeface="Consolas" pitchFamily="49" charset="0"/>
              </a:rPr>
              <a:t>AGE</a:t>
            </a:r>
            <a:r>
              <a:rPr lang="en-US" altLang="en-US" sz="2000" spc="0">
                <a:latin typeface="Consolas" pitchFamily="49" charset="0"/>
              </a:rPr>
              <a:t>(EMPLOYEETYPE) </a:t>
            </a:r>
            <a:r>
              <a:rPr lang="en-US" altLang="en-US" sz="2000" b="1" spc="0">
                <a:latin typeface="Consolas" pitchFamily="49" charset="0"/>
              </a:rPr>
              <a:t>RETURNS INTEGER</a:t>
            </a:r>
            <a:r>
              <a:rPr lang="en-US" altLang="en-US" sz="2000" spc="0">
                <a:latin typeface="Consolas" pitchFamily="49" charset="0"/>
              </a:rPr>
              <a:t>)</a:t>
            </a:r>
            <a:endParaRPr lang="en-US" altLang="en-US" sz="2000">
              <a:latin typeface="Consolas" pitchFamily="49" charset="0"/>
            </a:endParaRPr>
          </a:p>
          <a:p>
            <a:pPr marL="0" marR="0" lvl="0" indent="0">
              <a:buNone/>
            </a:pPr>
            <a:endParaRPr lang="en-US" altLang="en-US" sz="2000">
              <a:latin typeface="Consolas" pitchFamily="49" charset="0"/>
            </a:endParaRPr>
          </a:p>
          <a:p>
            <a:pPr marL="0" marR="0" lvl="0" indent="0">
              <a:buNone/>
            </a:pPr>
            <a:r>
              <a:rPr lang="en-US" altLang="en-US" sz="2000" b="1" spc="0"/>
              <a:t>CREATE TABLE </a:t>
            </a:r>
            <a:r>
              <a:rPr lang="en-US" altLang="en-US" sz="2000" spc="0"/>
              <a:t>EMPLOYEE </a:t>
            </a:r>
            <a:r>
              <a:rPr lang="en-US" altLang="en-US" sz="2000" b="1" spc="0"/>
              <a:t>OF TYPE </a:t>
            </a:r>
            <a:r>
              <a:rPr lang="en-US" altLang="en-US" sz="2000" spc="0"/>
              <a:t>EMPLOYEETYPE </a:t>
            </a:r>
            <a:r>
              <a:rPr lang="en-US" altLang="en-US" sz="2000" b="1" spc="0"/>
              <a:t>PRIMARY KEY </a:t>
            </a:r>
            <a:r>
              <a:rPr lang="en-US" altLang="en-US" sz="2000"/>
              <a:t>(SSN)</a:t>
            </a:r>
            <a:endParaRPr lang="nl-BE" altLang="en-US" sz="2000"/>
          </a:p>
          <a:p>
            <a:pPr marL="0" marR="0" lvl="0" indent="0">
              <a:buNone/>
            </a:pPr>
            <a:endParaRPr lang="en-US" altLang="en-US" sz="2000">
              <a:latin typeface="Consolas" pitchFamily="49" charset="0"/>
            </a:endParaRPr>
          </a:p>
          <a:p>
            <a:pPr marL="0" marR="0" lvl="0" indent="0">
              <a:buNone/>
            </a:pPr>
            <a:r>
              <a:rPr lang="en-US" altLang="en-US" sz="2000" b="1" spc="0"/>
              <a:t>SELECT </a:t>
            </a:r>
            <a:r>
              <a:rPr lang="en-US" altLang="en-US" sz="2000" spc="0"/>
              <a:t>SSN, FNAME, LNAME, PHOTOGRAPH</a:t>
            </a:r>
            <a:br>
              <a:rPr lang="en-US" altLang="en-US" sz="2000" spc="0"/>
            </a:br>
            <a:r>
              <a:rPr lang="en-US" altLang="en-US" sz="2000" b="1" spc="0"/>
              <a:t>FROM </a:t>
            </a:r>
            <a:r>
              <a:rPr lang="en-US" altLang="en-US" sz="2000" spc="0"/>
              <a:t>EMPLOYEE</a:t>
            </a:r>
            <a:br>
              <a:rPr lang="en-US" altLang="en-US" sz="2000" spc="0"/>
            </a:br>
            <a:r>
              <a:rPr lang="en-US" altLang="en-US" sz="2000" b="1" spc="0"/>
              <a:t>WHERE </a:t>
            </a:r>
            <a:r>
              <a:rPr lang="en-US" altLang="en-US" sz="2000" spc="0"/>
              <a:t>AGE = 60</a:t>
            </a:r>
            <a:endParaRPr lang="nl-BE" altLang="en-US" sz="2000"/>
          </a:p>
          <a:p>
            <a:pPr marL="0" marR="0" lvl="0" indent="0">
              <a:buNone/>
            </a:pPr>
            <a:endParaRPr lang="nl-BE" altLang="en-US" sz="2000">
              <a:latin typeface="Consolas" pitchFamily="49" charset="0"/>
            </a:endParaRPr>
          </a:p>
          <a:p>
            <a:pPr marL="342900" marR="0" lvl="0" indent="-342900"/>
            <a:endParaRPr lang="nl-BE" altLang="en-US"/>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F76E25D-E1C5-45FC-A349-9EB6977E59AA}" type="slidenum">
              <a:rPr lang="nl-NL" altLang="nl-BE" sz="1200">
                <a:solidFill>
                  <a:srgbClr val="898989"/>
                </a:solidFill>
                <a:latin typeface="Arial" pitchFamily="34" charset="0"/>
              </a:rPr>
              <a:t>157</a:t>
            </a:fld>
            <a:endParaRPr lang="nl-NL" altLang="nl-BE" sz="1200">
              <a:solidFill>
                <a:srgbClr val="898989"/>
              </a:solidFill>
              <a:latin typeface="Arial" pitchFamily="34" charset="0"/>
            </a:endParaRPr>
          </a:p>
        </p:txBody>
      </p:sp>
    </p:spTree>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Polymorphism</a:t>
            </a:r>
          </a:p>
        </p:txBody>
      </p:sp>
      <p:sp>
        <p:nvSpPr>
          <p:cNvPr id="8499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Subtype inherits both the attribute types and functions of its supertype</a:t>
            </a:r>
          </a:p>
          <a:p>
            <a:pPr lvl="0"/>
            <a:r>
              <a:t>Subtype can also override functions to provide more specialized implementations</a:t>
            </a:r>
          </a:p>
          <a:p>
            <a:pPr lvl="0"/>
            <a:r>
              <a:t>Polymorphism: same function call can invoke different implementations</a:t>
            </a:r>
          </a:p>
        </p:txBody>
      </p:sp>
      <p:sp>
        <p:nvSpPr>
          <p:cNvPr id="849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ACD5EA2-BD00-48CA-806B-2488B4F25CD1}" type="slidenum">
              <a:rPr lang="nl-NL" altLang="nl-BE" sz="1200">
                <a:solidFill>
                  <a:srgbClr val="898989"/>
                </a:solidFill>
                <a:latin typeface="Arial" pitchFamily="34" charset="0"/>
              </a:rPr>
              <a:t>158</a:t>
            </a:fld>
            <a:endParaRPr lang="nl-NL" altLang="nl-BE" sz="1200">
              <a:solidFill>
                <a:srgbClr val="898989"/>
              </a:solidFill>
              <a:latin typeface="Arial" pitchFamily="34" charset="0"/>
            </a:endParaRPr>
          </a:p>
        </p:txBody>
      </p:sp>
    </p:spTree>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70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Polymorphism</a:t>
            </a:r>
          </a:p>
        </p:txBody>
      </p:sp>
      <p:sp>
        <p:nvSpPr>
          <p:cNvPr id="87043" name="Content Placeholder 2">
            <a:extLst>
              <a:ext uri="{FF2B5EF4-FFF2-40B4-BE49-F238E27FC236}">
                <a16:creationId xmlns:a16="http://schemas.microsoft.com/office/drawing/2014/main" id="{802F9B9E-C550-4B2C-9ED1-7EC5D176E76E}"/>
              </a:ext>
            </a:extLst>
          </p:cNvPr>
          <p:cNvSpPr>
            <a:spLocks noGrp="1"/>
          </p:cNvSpPr>
          <p:nvPr>
            <p:ph idx="1"/>
          </p:nvPr>
        </p:nvSpPr>
        <p:spPr>
          <a:xfrm>
            <a:off x="495300" y="160020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800" b="1" spc="0">
                <a:latin typeface="Consolas" pitchFamily="49" charset="0"/>
              </a:rPr>
              <a:t>CREATE FUNCTION</a:t>
            </a:r>
            <a:r>
              <a:rPr lang="en-US" altLang="en-US" sz="2800" spc="0">
                <a:latin typeface="Consolas" pitchFamily="49" charset="0"/>
              </a:rPr>
              <a:t> TOTAL_SALARY(EMPLOYEE E)</a:t>
            </a:r>
            <a:br>
              <a:rPr lang="en-US" altLang="en-US" sz="2800" spc="0">
                <a:latin typeface="Consolas" pitchFamily="49" charset="0"/>
              </a:rPr>
            </a:br>
            <a:r>
              <a:rPr lang="en-US" altLang="en-US" sz="2800" b="1" spc="0">
                <a:latin typeface="Consolas" pitchFamily="49" charset="0"/>
              </a:rPr>
              <a:t>RETURNING INT</a:t>
            </a:r>
            <a:br>
              <a:rPr lang="en-US" altLang="en-US" sz="2800" b="1" spc="0">
                <a:latin typeface="Consolas" pitchFamily="49" charset="0"/>
              </a:rPr>
            </a:br>
            <a:r>
              <a:rPr lang="en-US" altLang="en-US" sz="2800" b="1" spc="0">
                <a:latin typeface="Consolas" pitchFamily="49" charset="0"/>
              </a:rPr>
              <a:t>AS SELECT</a:t>
            </a:r>
            <a:r>
              <a:rPr lang="en-US" altLang="en-US" sz="2800" spc="0">
                <a:latin typeface="Consolas" pitchFamily="49" charset="0"/>
              </a:rPr>
              <a:t> E.SALARY</a:t>
            </a:r>
            <a:endParaRPr lang="nl-BE" altLang="en-US" sz="2800">
              <a:latin typeface="Consolas" pitchFamily="49" charset="0"/>
            </a:endParaRPr>
          </a:p>
          <a:p>
            <a:pPr marL="342900" marR="0" lvl="0" indent="-342900"/>
            <a:endParaRPr lang="en-US" altLang="en-US" sz="2800">
              <a:latin typeface="Consolas" pitchFamily="49" charset="0"/>
            </a:endParaRPr>
          </a:p>
          <a:p>
            <a:pPr marL="0" marR="0" lvl="0" indent="0">
              <a:buNone/>
            </a:pPr>
            <a:r>
              <a:rPr lang="en-US" altLang="en-US" sz="2800" b="1">
                <a:latin typeface="Consolas" pitchFamily="49" charset="0"/>
              </a:rPr>
              <a:t>CREATE FUNCTION</a:t>
            </a:r>
            <a:r>
              <a:rPr lang="en-US" altLang="en-US" sz="2800">
                <a:latin typeface="Consolas" pitchFamily="49" charset="0"/>
              </a:rPr>
              <a:t> TOTAL_SALARY(MANAGER M)</a:t>
            </a:r>
            <a:br>
              <a:rPr lang="en-US" altLang="en-US" sz="2800">
                <a:latin typeface="Consolas" pitchFamily="49" charset="0"/>
              </a:rPr>
            </a:br>
            <a:r>
              <a:rPr lang="en-US" altLang="en-US" sz="2800" b="1">
                <a:latin typeface="Consolas" pitchFamily="49" charset="0"/>
              </a:rPr>
              <a:t>RETURNING INT</a:t>
            </a:r>
            <a:br>
              <a:rPr lang="en-US" altLang="en-US" sz="2800" b="1">
                <a:latin typeface="Consolas" pitchFamily="49" charset="0"/>
              </a:rPr>
            </a:br>
            <a:r>
              <a:rPr lang="en-US" altLang="en-US" sz="2800" b="1">
                <a:latin typeface="Consolas" pitchFamily="49" charset="0"/>
              </a:rPr>
              <a:t>AS SELECT</a:t>
            </a:r>
            <a:r>
              <a:rPr lang="en-US" altLang="en-US" sz="2800">
                <a:latin typeface="Consolas" pitchFamily="49" charset="0"/>
              </a:rPr>
              <a:t> M.SALARY + &lt;monthly_bonus&gt;</a:t>
            </a:r>
            <a:endParaRPr lang="nl-BE" altLang="en-US" sz="2800">
              <a:latin typeface="Consolas" pitchFamily="49" charset="0"/>
            </a:endParaRPr>
          </a:p>
          <a:p>
            <a:pPr marL="0" marR="0" lvl="0" indent="0">
              <a:buNone/>
            </a:pPr>
            <a:endParaRPr lang="en-US" altLang="en-US" sz="2800" b="1">
              <a:latin typeface="Consolas" pitchFamily="49" charset="0"/>
            </a:endParaRPr>
          </a:p>
          <a:p>
            <a:pPr marL="0" marR="0" lvl="0" indent="0">
              <a:buNone/>
            </a:pPr>
            <a:r>
              <a:rPr lang="en-US" altLang="en-US" sz="2800" b="1" spc="0">
                <a:latin typeface="Consolas" pitchFamily="49" charset="0"/>
              </a:rPr>
              <a:t>SELECT</a:t>
            </a:r>
            <a:r>
              <a:rPr lang="en-US" altLang="en-US" sz="2800" spc="0">
                <a:latin typeface="Consolas" pitchFamily="49" charset="0"/>
              </a:rPr>
              <a:t> TOTAL_SALARY </a:t>
            </a:r>
            <a:r>
              <a:rPr lang="en-US" altLang="en-US" sz="2800" b="1" spc="0">
                <a:latin typeface="Consolas" pitchFamily="49" charset="0"/>
              </a:rPr>
              <a:t>FROM</a:t>
            </a:r>
            <a:r>
              <a:rPr lang="en-US" altLang="en-US" sz="2800">
                <a:latin typeface="Consolas" pitchFamily="49" charset="0"/>
              </a:rPr>
              <a:t> EMPLOYEE</a:t>
            </a:r>
            <a:endParaRPr lang="nl-BE" altLang="en-US" sz="2800">
              <a:latin typeface="Consolas" pitchFamily="49" charset="0"/>
            </a:endParaRPr>
          </a:p>
          <a:p>
            <a:pPr marL="342900" marR="0" lvl="0" indent="-342900"/>
            <a:endParaRPr lang="nl-BE" altLang="en-US"/>
          </a:p>
        </p:txBody>
      </p:sp>
      <p:sp>
        <p:nvSpPr>
          <p:cNvPr id="870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4573C0-D4F3-4A76-8260-DF86C9B3FD16}" type="slidenum">
              <a:rPr lang="nl-NL" altLang="nl-BE" sz="1200">
                <a:solidFill>
                  <a:srgbClr val="898989"/>
                </a:solidFill>
                <a:latin typeface="Arial" pitchFamily="34" charset="0"/>
              </a:rPr>
              <a:t>159</a:t>
            </a:fld>
            <a:endParaRPr lang="nl-NL" altLang="nl-BE" sz="1200">
              <a:solidFill>
                <a:srgbClr val="898989"/>
              </a:solidFill>
              <a:latin typeface="Arial" pitchFamily="34" charset="0"/>
            </a:endParaRP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Example</a:t>
            </a:r>
          </a:p>
        </p:txBody>
      </p:sp>
      <p:sp>
        <p:nvSpPr>
          <p:cNvPr id="35843" name="Content Placeholder 2"/>
          <p:cNvSpPr>
            <a:spLocks noGrp="1"/>
          </p:cNvSpPr>
          <p:nvPr>
            <p:ph idx="1"/>
          </p:nvPr>
        </p:nvSpPr>
        <p:spPr>
          <a:xfrm>
            <a:off x="381000" y="1417638"/>
            <a:ext cx="94107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1800" b="1">
                <a:latin typeface="Consolas" pitchFamily="49" charset="0"/>
              </a:rPr>
              <a:t>CREATE TABLE </a:t>
            </a:r>
            <a:r>
              <a:rPr lang="en-US" altLang="nl-BE" sz="1800">
                <a:latin typeface="Consolas" pitchFamily="49" charset="0"/>
              </a:rPr>
              <a:t>SUPPLIER</a:t>
            </a:r>
            <a:endParaRPr lang="nl-BE" altLang="nl-BE" sz="1800">
              <a:latin typeface="Consolas" pitchFamily="49" charset="0"/>
            </a:endParaRPr>
          </a:p>
          <a:p>
            <a:pPr marL="0" lvl="0" indent="0">
              <a:buNone/>
            </a:pPr>
            <a:r>
              <a:rPr lang="en-US" altLang="nl-BE" sz="1800">
                <a:latin typeface="Consolas" pitchFamily="49" charset="0"/>
              </a:rPr>
              <a:t>(SUPNR CHAR(4) </a:t>
            </a:r>
            <a:r>
              <a:rPr lang="en-US" altLang="nl-BE" sz="1800" b="1">
                <a:latin typeface="Consolas" pitchFamily="49" charset="0"/>
              </a:rPr>
              <a:t>NOT NULL PRIMARY KEY, </a:t>
            </a:r>
            <a:endParaRPr lang="nl-BE" altLang="nl-BE" sz="1800">
              <a:latin typeface="Consolas" pitchFamily="49" charset="0"/>
            </a:endParaRPr>
          </a:p>
          <a:p>
            <a:pPr marL="0" lvl="0" indent="0">
              <a:buNone/>
            </a:pPr>
            <a:r>
              <a:rPr lang="en-US" altLang="nl-BE" sz="1800">
                <a:latin typeface="Consolas" pitchFamily="49" charset="0"/>
              </a:rPr>
              <a:t> SUPNAME VARCHAR(40) </a:t>
            </a:r>
            <a:r>
              <a:rPr lang="en-US" altLang="nl-BE" sz="1800" b="1">
                <a:latin typeface="Consolas" pitchFamily="49" charset="0"/>
              </a:rPr>
              <a:t>NOT NULL, </a:t>
            </a:r>
            <a:endParaRPr lang="nl-BE" altLang="nl-BE" sz="1800">
              <a:latin typeface="Consolas" pitchFamily="49" charset="0"/>
            </a:endParaRPr>
          </a:p>
          <a:p>
            <a:pPr marL="0" lvl="0" indent="0">
              <a:buNone/>
            </a:pPr>
            <a:r>
              <a:rPr lang="en-US" altLang="nl-BE" sz="1800">
                <a:latin typeface="Consolas" pitchFamily="49" charset="0"/>
              </a:rPr>
              <a:t> SUPADDRESS VARCHAR(50), </a:t>
            </a:r>
            <a:endParaRPr lang="nl-BE" altLang="nl-BE" sz="1800">
              <a:latin typeface="Consolas" pitchFamily="49" charset="0"/>
            </a:endParaRPr>
          </a:p>
          <a:p>
            <a:pPr marL="0" lvl="0" indent="0">
              <a:buNone/>
            </a:pPr>
            <a:r>
              <a:rPr lang="en-US" altLang="nl-BE" sz="1800">
                <a:latin typeface="Consolas" pitchFamily="49" charset="0"/>
              </a:rPr>
              <a:t> SUPCITY VARCHAR(20), </a:t>
            </a:r>
            <a:endParaRPr lang="nl-BE" altLang="nl-BE" sz="1800">
              <a:latin typeface="Consolas" pitchFamily="49" charset="0"/>
            </a:endParaRPr>
          </a:p>
          <a:p>
            <a:pPr marL="0" lvl="0" indent="0">
              <a:buNone/>
            </a:pPr>
            <a:r>
              <a:rPr lang="en-US" altLang="nl-BE" sz="1800">
                <a:latin typeface="Consolas" pitchFamily="49" charset="0"/>
              </a:rPr>
              <a:t> SUPSTATUS SMALLINT)</a:t>
            </a:r>
            <a:endParaRPr lang="nl-BE" altLang="nl-BE" sz="1800">
              <a:latin typeface="Consolas" pitchFamily="49" charset="0"/>
            </a:endParaRPr>
          </a:p>
          <a:p>
            <a:pPr marL="0" lvl="0" indent="0">
              <a:buNone/>
            </a:pPr>
            <a:endParaRPr lang="nl-BE" altLang="nl-BE" sz="1800" b="1">
              <a:latin typeface="Consolas" pitchFamily="49" charset="0"/>
            </a:endParaRPr>
          </a:p>
          <a:p>
            <a:pPr marL="0" lvl="0" indent="0">
              <a:buNone/>
            </a:pPr>
            <a:r>
              <a:rPr lang="en-US" altLang="nl-BE" sz="1800" b="1">
                <a:latin typeface="Consolas" pitchFamily="49" charset="0"/>
              </a:rPr>
              <a:t>CREATE TABLE </a:t>
            </a:r>
            <a:r>
              <a:rPr lang="en-US" altLang="nl-BE" sz="1800">
                <a:latin typeface="Consolas" pitchFamily="49" charset="0"/>
              </a:rPr>
              <a:t>PRODUCT</a:t>
            </a:r>
            <a:endParaRPr lang="nl-BE" altLang="nl-BE" sz="1800">
              <a:latin typeface="Consolas" pitchFamily="49" charset="0"/>
            </a:endParaRPr>
          </a:p>
          <a:p>
            <a:pPr marL="0" lvl="0" indent="0">
              <a:buNone/>
            </a:pPr>
            <a:r>
              <a:rPr lang="en-US" altLang="nl-BE" sz="1800">
                <a:latin typeface="Consolas" pitchFamily="49" charset="0"/>
              </a:rPr>
              <a:t>(PRODNR CHAR(6) </a:t>
            </a:r>
            <a:r>
              <a:rPr lang="en-US" altLang="nl-BE" sz="1800" b="1">
                <a:latin typeface="Consolas" pitchFamily="49" charset="0"/>
              </a:rPr>
              <a:t>NOT NULL PRIMARY KEY, </a:t>
            </a:r>
            <a:endParaRPr lang="nl-BE" altLang="nl-BE" sz="1800">
              <a:latin typeface="Consolas" pitchFamily="49" charset="0"/>
            </a:endParaRPr>
          </a:p>
          <a:p>
            <a:pPr marL="0" lvl="0" indent="0">
              <a:buNone/>
            </a:pPr>
            <a:r>
              <a:rPr lang="en-US" altLang="nl-BE" sz="1800">
                <a:latin typeface="Consolas" pitchFamily="49" charset="0"/>
              </a:rPr>
              <a:t> PRODNAME VARCHAR(60) </a:t>
            </a:r>
            <a:r>
              <a:rPr lang="en-US" altLang="nl-BE" sz="1800" b="1">
                <a:latin typeface="Consolas" pitchFamily="49" charset="0"/>
              </a:rPr>
              <a:t>NOT NULL, </a:t>
            </a:r>
            <a:endParaRPr lang="nl-BE" altLang="nl-BE" sz="1800">
              <a:latin typeface="Consolas" pitchFamily="49" charset="0"/>
            </a:endParaRPr>
          </a:p>
          <a:p>
            <a:pPr marL="0" lvl="0" indent="0">
              <a:buNone/>
            </a:pPr>
            <a:r>
              <a:rPr lang="en-US" altLang="nl-BE" sz="1800" b="1">
                <a:latin typeface="Consolas" pitchFamily="49" charset="0"/>
              </a:rPr>
              <a:t> CONSTRAINT </a:t>
            </a:r>
            <a:r>
              <a:rPr lang="en-US" altLang="nl-BE" sz="1800">
                <a:latin typeface="Consolas" pitchFamily="49" charset="0"/>
              </a:rPr>
              <a:t>UC1 </a:t>
            </a:r>
            <a:r>
              <a:rPr lang="en-US" altLang="nl-BE" sz="1800" b="1">
                <a:latin typeface="Consolas" pitchFamily="49" charset="0"/>
              </a:rPr>
              <a:t>UNIQUE</a:t>
            </a:r>
            <a:r>
              <a:rPr lang="en-US" altLang="nl-BE" sz="1800">
                <a:latin typeface="Consolas" pitchFamily="49" charset="0"/>
              </a:rPr>
              <a:t>(PRODNAME),</a:t>
            </a:r>
            <a:endParaRPr lang="nl-BE" altLang="nl-BE" sz="1800">
              <a:latin typeface="Consolas" pitchFamily="49" charset="0"/>
            </a:endParaRPr>
          </a:p>
          <a:p>
            <a:pPr marL="0" lvl="0" indent="0">
              <a:buNone/>
            </a:pPr>
            <a:r>
              <a:rPr lang="en-US" altLang="nl-BE" sz="1800">
                <a:latin typeface="Consolas" pitchFamily="49" charset="0"/>
              </a:rPr>
              <a:t> PRODTYPE VARCHAR(10), </a:t>
            </a:r>
            <a:endParaRPr lang="nl-BE" altLang="nl-BE" sz="1800">
              <a:latin typeface="Consolas" pitchFamily="49" charset="0"/>
            </a:endParaRPr>
          </a:p>
          <a:p>
            <a:pPr marL="0" lvl="0" indent="0">
              <a:buNone/>
            </a:pPr>
            <a:r>
              <a:rPr lang="en-US" altLang="nl-BE" sz="1800">
                <a:latin typeface="Consolas" pitchFamily="49" charset="0"/>
              </a:rPr>
              <a:t> </a:t>
            </a:r>
            <a:r>
              <a:rPr lang="en-US" altLang="nl-BE" sz="1800" b="1">
                <a:latin typeface="Consolas" pitchFamily="49" charset="0"/>
              </a:rPr>
              <a:t>CONSTRAINT </a:t>
            </a:r>
            <a:r>
              <a:rPr lang="en-US" altLang="nl-BE" sz="1800">
                <a:latin typeface="Consolas" pitchFamily="49" charset="0"/>
              </a:rPr>
              <a:t>CC1 </a:t>
            </a:r>
            <a:r>
              <a:rPr lang="en-US" altLang="nl-BE" sz="1800" b="1">
                <a:latin typeface="Consolas" pitchFamily="49" charset="0"/>
              </a:rPr>
              <a:t>CHECK</a:t>
            </a:r>
            <a:r>
              <a:rPr lang="en-US" altLang="nl-BE" sz="1800">
                <a:latin typeface="Consolas" pitchFamily="49" charset="0"/>
              </a:rPr>
              <a:t>(PRODTYPE </a:t>
            </a:r>
            <a:r>
              <a:rPr lang="en-US" altLang="nl-BE" sz="1800" b="1">
                <a:latin typeface="Consolas" pitchFamily="49" charset="0"/>
              </a:rPr>
              <a:t>IN </a:t>
            </a:r>
            <a:r>
              <a:rPr lang="en-US" altLang="nl-BE" sz="1800">
                <a:latin typeface="Consolas" pitchFamily="49" charset="0"/>
              </a:rPr>
              <a:t>(</a:t>
            </a:r>
            <a:r>
              <a:rPr lang="en-GB" altLang="nl-BE" sz="1800">
                <a:latin typeface="Consolas" pitchFamily="49" charset="0"/>
              </a:rPr>
              <a:t>'</a:t>
            </a:r>
            <a:r>
              <a:rPr lang="en-US" altLang="nl-BE" sz="1800">
                <a:latin typeface="Consolas" pitchFamily="49" charset="0"/>
              </a:rPr>
              <a:t>white</a:t>
            </a:r>
            <a:r>
              <a:rPr lang="en-GB" altLang="nl-BE" sz="1800">
                <a:latin typeface="Consolas" pitchFamily="49" charset="0"/>
              </a:rPr>
              <a:t>'</a:t>
            </a:r>
            <a:r>
              <a:rPr lang="en-US" altLang="nl-BE" sz="1800">
                <a:latin typeface="Consolas" pitchFamily="49" charset="0"/>
              </a:rPr>
              <a:t>, </a:t>
            </a:r>
            <a:r>
              <a:rPr lang="en-GB" altLang="nl-BE" sz="1800">
                <a:latin typeface="Consolas" pitchFamily="49" charset="0"/>
              </a:rPr>
              <a:t>'</a:t>
            </a:r>
            <a:r>
              <a:rPr lang="en-US" altLang="nl-BE" sz="1800">
                <a:latin typeface="Consolas" pitchFamily="49" charset="0"/>
              </a:rPr>
              <a:t>red</a:t>
            </a:r>
            <a:r>
              <a:rPr lang="en-GB" altLang="nl-BE" sz="1800">
                <a:latin typeface="Consolas" pitchFamily="49" charset="0"/>
              </a:rPr>
              <a:t>'</a:t>
            </a:r>
            <a:r>
              <a:rPr lang="en-US" altLang="nl-BE" sz="1800">
                <a:latin typeface="Consolas" pitchFamily="49" charset="0"/>
              </a:rPr>
              <a:t>, </a:t>
            </a:r>
            <a:r>
              <a:rPr lang="en-GB" altLang="nl-BE" sz="1800">
                <a:latin typeface="Consolas" pitchFamily="49" charset="0"/>
              </a:rPr>
              <a:t>'</a:t>
            </a:r>
            <a:r>
              <a:rPr lang="en-US" altLang="nl-BE" sz="1800">
                <a:latin typeface="Consolas" pitchFamily="49" charset="0"/>
              </a:rPr>
              <a:t>rose</a:t>
            </a:r>
            <a:r>
              <a:rPr lang="en-GB" altLang="nl-BE" sz="1800">
                <a:latin typeface="Consolas" pitchFamily="49" charset="0"/>
              </a:rPr>
              <a:t>'</a:t>
            </a:r>
            <a:r>
              <a:rPr lang="en-US" altLang="nl-BE" sz="1800">
                <a:latin typeface="Consolas" pitchFamily="49" charset="0"/>
              </a:rPr>
              <a:t>,</a:t>
            </a:r>
            <a:r>
              <a:rPr lang="en-GB" altLang="nl-BE" sz="1800">
                <a:latin typeface="Consolas" pitchFamily="49" charset="0"/>
              </a:rPr>
              <a:t>'</a:t>
            </a:r>
            <a:r>
              <a:rPr lang="en-US" altLang="nl-BE" sz="1800">
                <a:latin typeface="Consolas" pitchFamily="49" charset="0"/>
              </a:rPr>
              <a:t>sparkling</a:t>
            </a:r>
            <a:r>
              <a:rPr lang="en-GB" altLang="nl-BE" sz="1800">
                <a:latin typeface="Consolas" pitchFamily="49" charset="0"/>
              </a:rPr>
              <a:t>'</a:t>
            </a:r>
            <a:r>
              <a:rPr lang="en-US" altLang="nl-BE" sz="1800">
                <a:latin typeface="Consolas" pitchFamily="49" charset="0"/>
              </a:rPr>
              <a:t>)),</a:t>
            </a:r>
            <a:endParaRPr lang="nl-BE" altLang="nl-BE" sz="1800">
              <a:latin typeface="Consolas" pitchFamily="49" charset="0"/>
            </a:endParaRPr>
          </a:p>
          <a:p>
            <a:pPr marL="0" lvl="0" indent="0">
              <a:buNone/>
            </a:pPr>
            <a:r>
              <a:rPr lang="en-US" altLang="nl-BE" sz="1800">
                <a:latin typeface="Consolas" pitchFamily="49" charset="0"/>
              </a:rPr>
              <a:t> AVAILABLE_QUANTITY INTEGER)</a:t>
            </a:r>
            <a:endParaRPr lang="nl-BE" altLang="nl-BE" sz="1800">
              <a:latin typeface="Consolas" pitchFamily="49" charset="0"/>
            </a:endParaRPr>
          </a:p>
          <a:p>
            <a:pPr marL="0" lvl="0" indent="0">
              <a:buNone/>
            </a:pPr>
            <a:endParaRPr lang="nl-BE" altLang="nl-BE"/>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A7BB57B-D3F6-4A8B-A21C-788919DE1E88}" type="slidenum">
              <a:rPr lang="nl-NL" altLang="nl-BE" sz="1200">
                <a:solidFill>
                  <a:srgbClr val="898989"/>
                </a:solidFill>
                <a:latin typeface="Arial" pitchFamily="34" charset="0"/>
              </a:rPr>
              <a:t>16</a:t>
            </a:fld>
            <a:endParaRPr lang="nl-NL" altLang="nl-BE" sz="1200">
              <a:solidFill>
                <a:srgbClr val="898989"/>
              </a:solidFill>
              <a:latin typeface="Arial" pitchFamily="34" charset="0"/>
            </a:endParaRP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90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Collection Types</a:t>
            </a:r>
          </a:p>
        </p:txBody>
      </p:sp>
      <p:sp>
        <p:nvSpPr>
          <p:cNvPr id="89091" name="Content Placeholder 2">
            <a:extLst>
              <a:ext uri="{FF2B5EF4-FFF2-40B4-BE49-F238E27FC236}">
                <a16:creationId xmlns:a16="http://schemas.microsoft.com/office/drawing/2014/main" id="{2D4A0554-DE89-468E-A6CA-BC6F5A0CE4E8}"/>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Can be instantiated as a collection of instances of standard data types or UDTs</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Set: unordered collection, no duplicates</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Multiset or bag: unordered collection, duplicates allowed</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List: ordered collection, duplicates allowed</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Array: ordered and indexed collection, duplicates allowed</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Note: end of the first normal form!</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90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4FC6340-C0A6-41DC-89DC-6671B68357D4}" type="slidenum">
              <a:rPr lang="nl-NL" altLang="nl-BE" sz="1200">
                <a:solidFill>
                  <a:srgbClr val="898989"/>
                </a:solidFill>
                <a:latin typeface="Arial" pitchFamily="34" charset="0"/>
              </a:rPr>
              <a:t>160</a:t>
            </a:fld>
            <a:endParaRPr lang="nl-NL" altLang="nl-BE" sz="1200">
              <a:solidFill>
                <a:srgbClr val="898989"/>
              </a:solidFill>
              <a:latin typeface="Arial" pitchFamily="34" charset="0"/>
            </a:endParaRPr>
          </a:p>
        </p:txBody>
      </p:sp>
    </p:spTree>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11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Collection Types</a:t>
            </a:r>
          </a:p>
        </p:txBody>
      </p:sp>
      <p:sp>
        <p:nvSpPr>
          <p:cNvPr id="91139" name="Content Placeholder 2">
            <a:extLst>
              <a:ext uri="{FF2B5EF4-FFF2-40B4-BE49-F238E27FC236}">
                <a16:creationId xmlns:a16="http://schemas.microsoft.com/office/drawing/2014/main" id="{2CDC9799-5BE2-4719-B1D5-2B9B7B543E3D}"/>
              </a:ext>
            </a:extLst>
          </p:cNvPr>
          <p:cNvSpPr>
            <a:spLocks noGrp="1"/>
          </p:cNvSpPr>
          <p:nvPr>
            <p:ph idx="1"/>
          </p:nvPr>
        </p:nvSpPr>
        <p:spPr>
          <a:xfrm>
            <a:off x="495300" y="1250950"/>
            <a:ext cx="8915400" cy="4525963"/>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000" b="1" spc="0">
                <a:latin typeface="Consolas" pitchFamily="49" charset="0"/>
              </a:rPr>
              <a:t>CREATE TYPE</a:t>
            </a:r>
            <a:r>
              <a:rPr lang="en-US" altLang="en-US" sz="2000" spc="0">
                <a:latin typeface="Consolas" pitchFamily="49" charset="0"/>
              </a:rPr>
              <a:t> EMPLOYEETYPE</a:t>
            </a:r>
            <a:br>
              <a:rPr lang="en-US" altLang="en-US" sz="2000" spc="0">
                <a:latin typeface="Consolas" pitchFamily="49" charset="0"/>
              </a:rPr>
            </a:br>
            <a:r>
              <a:rPr lang="en-US" altLang="en-US" sz="2000" spc="0">
                <a:latin typeface="Consolas" pitchFamily="49" charset="0"/>
              </a:rPr>
              <a:t>  (SSN </a:t>
            </a:r>
            <a:r>
              <a:rPr lang="en-US" altLang="en-US" sz="2000" b="1" spc="0">
                <a:latin typeface="Consolas" pitchFamily="49" charset="0"/>
              </a:rPr>
              <a:t>SMALLINT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FNAME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LNAME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EMPADDRESS </a:t>
            </a:r>
            <a:r>
              <a:rPr lang="en-US" altLang="en-US" sz="2000" b="1" spc="0">
                <a:latin typeface="Consolas" pitchFamily="49" charset="0"/>
              </a:rPr>
              <a:t>INTERNATIONAL_ADDRESS,</a:t>
            </a:r>
            <a:br>
              <a:rPr lang="en-US" altLang="en-US" sz="2000" b="1" spc="0">
                <a:latin typeface="Consolas" pitchFamily="49" charset="0"/>
              </a:rPr>
            </a:br>
            <a:r>
              <a:rPr lang="en-US" altLang="en-US" sz="2000" b="1" spc="0">
                <a:latin typeface="Consolas" pitchFamily="49" charset="0"/>
              </a:rPr>
              <a:t>  </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EMPFINGERPRINT </a:t>
            </a:r>
            <a:r>
              <a:rPr lang="en-US" altLang="en-US" sz="2000" b="1" spc="0">
                <a:latin typeface="Consolas" pitchFamily="49" charset="0"/>
              </a:rPr>
              <a:t>FINGERPRINT</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PHOTOGRAPH </a:t>
            </a:r>
            <a:r>
              <a:rPr lang="en-US" altLang="en-US" sz="2000" b="1" spc="0">
                <a:latin typeface="Consolas" pitchFamily="49" charset="0"/>
              </a:rPr>
              <a:t>IMAGE,</a:t>
            </a:r>
            <a:br>
              <a:rPr lang="en-US" altLang="en-US" sz="2000" b="1" spc="0">
                <a:latin typeface="Consolas" pitchFamily="49" charset="0"/>
              </a:rPr>
            </a:br>
            <a:r>
              <a:rPr lang="en-US" altLang="en-US" sz="2000" b="1" spc="0">
                <a:latin typeface="Consolas" pitchFamily="49" charset="0"/>
              </a:rPr>
              <a:t>  </a:t>
            </a:r>
            <a:r>
              <a:rPr lang="en-US" altLang="en-US" sz="2000" spc="0">
                <a:latin typeface="Consolas" pitchFamily="49" charset="0"/>
              </a:rPr>
              <a:t>TELEPHONE</a:t>
            </a:r>
            <a:r>
              <a:rPr lang="en-US" altLang="en-US" sz="2000" b="1" spc="0">
                <a:latin typeface="Consolas" pitchFamily="49" charset="0"/>
              </a:rPr>
              <a:t> </a:t>
            </a:r>
            <a:r>
              <a:rPr lang="en-US" altLang="en-US" sz="2000" b="1" spc="0">
                <a:solidFill>
                  <a:srgbClr val="FF0000"/>
                </a:solidFill>
                <a:latin typeface="Consolas" pitchFamily="49" charset="0"/>
              </a:rPr>
              <a:t>SET </a:t>
            </a:r>
            <a:r>
              <a:rPr lang="en-US" altLang="en-US" sz="2000" b="1" spc="0">
                <a:latin typeface="Consolas" pitchFamily="49" charset="0"/>
              </a:rPr>
              <a:t>(CHAR(12)),</a:t>
            </a:r>
            <a:endParaRPr lang="nl-BE" altLang="en-US" sz="2000">
              <a:latin typeface="Consolas" pitchFamily="49" charset="0"/>
            </a:endParaRPr>
          </a:p>
          <a:p>
            <a:pPr marL="0" marR="0" lvl="0" indent="0">
              <a:buNone/>
            </a:pPr>
            <a:r>
              <a:rPr lang="en-US" altLang="en-US" sz="2000" b="1" spc="0">
                <a:latin typeface="Consolas" pitchFamily="49" charset="0"/>
              </a:rPr>
              <a:t> FUNCTION </a:t>
            </a:r>
            <a:r>
              <a:rPr lang="en-US" altLang="en-US" sz="2000" spc="0">
                <a:latin typeface="Consolas" pitchFamily="49" charset="0"/>
              </a:rPr>
              <a:t>AGE(EMPLOYEETYPE) </a:t>
            </a:r>
            <a:r>
              <a:rPr lang="en-US" altLang="en-US" sz="2000" b="1" spc="0">
                <a:latin typeface="Consolas" pitchFamily="49" charset="0"/>
              </a:rPr>
              <a:t>RETURNS INTEGER</a:t>
            </a:r>
            <a:r>
              <a:rPr lang="en-US" altLang="en-US" sz="2000">
                <a:latin typeface="Consolas" pitchFamily="49" charset="0"/>
              </a:rPr>
              <a:t>)</a:t>
            </a:r>
            <a:endParaRPr lang="en-US" altLang="en-US" sz="2000">
              <a:latin typeface="Consolas" pitchFamily="49" charset="0"/>
            </a:endParaRPr>
          </a:p>
          <a:p>
            <a:pPr marL="0" marR="0" lvl="0" indent="0">
              <a:buNone/>
            </a:pPr>
            <a:endParaRPr lang="en-US" altLang="en-US" sz="2000">
              <a:latin typeface="Consolas" pitchFamily="49" charset="0"/>
            </a:endParaRPr>
          </a:p>
          <a:p>
            <a:pPr marL="0" marR="0" lvl="0" indent="0">
              <a:buNone/>
            </a:pPr>
            <a:r>
              <a:rPr lang="en-US" altLang="en-US" sz="2000" b="1" spc="0"/>
              <a:t>CREATE</a:t>
            </a:r>
            <a:r>
              <a:rPr lang="en-US" altLang="en-US" sz="2000" spc="0"/>
              <a:t> </a:t>
            </a:r>
            <a:r>
              <a:rPr lang="en-US" altLang="en-US" sz="2000" b="1" spc="0"/>
              <a:t>TABLE</a:t>
            </a:r>
            <a:r>
              <a:rPr lang="en-US" altLang="en-US" sz="2000" spc="0"/>
              <a:t> EMPLOYEE </a:t>
            </a:r>
            <a:r>
              <a:rPr lang="en-US" altLang="en-US" sz="2000" b="1" spc="0"/>
              <a:t>OF TYPE</a:t>
            </a:r>
            <a:r>
              <a:rPr lang="en-US" altLang="en-US" sz="2000" spc="0"/>
              <a:t> EMPLOYEETYPE (</a:t>
            </a:r>
            <a:r>
              <a:rPr lang="en-US" altLang="en-US" sz="2000" b="1" spc="0"/>
              <a:t>PRIMARY KEY</a:t>
            </a:r>
            <a:r>
              <a:rPr lang="en-US" altLang="en-US" sz="2000" spc="0"/>
              <a:t> SSN</a:t>
            </a:r>
            <a:r>
              <a:rPr lang="en-US" altLang="en-US" sz="2000"/>
              <a:t>)</a:t>
            </a:r>
            <a:endParaRPr lang="en-US" altLang="en-US" sz="2000"/>
          </a:p>
          <a:p>
            <a:pPr marL="0" marR="0" lvl="0" indent="0">
              <a:buNone/>
            </a:pPr>
            <a:endParaRPr lang="en-US" altLang="en-US" sz="2000" b="1"/>
          </a:p>
          <a:p>
            <a:pPr marL="0" marR="0" lvl="0" indent="0">
              <a:buNone/>
            </a:pPr>
            <a:r>
              <a:rPr lang="en-US" altLang="en-US" sz="2000" b="1" spc="0"/>
              <a:t>SELECT </a:t>
            </a:r>
            <a:r>
              <a:rPr lang="en-US" altLang="en-US" sz="2000" spc="0"/>
              <a:t>SSN,</a:t>
            </a:r>
            <a:r>
              <a:rPr lang="en-US" altLang="en-US" sz="2000" b="1" spc="0"/>
              <a:t> </a:t>
            </a:r>
            <a:r>
              <a:rPr lang="en-US" altLang="en-US" sz="2000" spc="0"/>
              <a:t>FNAME, LNAME</a:t>
            </a:r>
            <a:endParaRPr lang="nl-BE" altLang="en-US" sz="2000"/>
          </a:p>
          <a:p>
            <a:pPr marL="0" marR="0" lvl="0" indent="0">
              <a:buNone/>
            </a:pPr>
            <a:r>
              <a:rPr lang="en-US" altLang="en-US" sz="2000" b="1" spc="0"/>
              <a:t>FROM </a:t>
            </a:r>
            <a:r>
              <a:rPr lang="en-US" altLang="en-US" sz="2000" spc="0"/>
              <a:t>EMPLOYEE</a:t>
            </a:r>
            <a:endParaRPr lang="nl-BE" altLang="en-US" sz="2000"/>
          </a:p>
          <a:p>
            <a:pPr marL="0" marR="0" lvl="0" indent="0">
              <a:buNone/>
            </a:pPr>
            <a:r>
              <a:rPr lang="en-US" altLang="en-US" sz="2000" b="1" spc="0"/>
              <a:t>WHERE </a:t>
            </a:r>
            <a:r>
              <a:rPr lang="en-US" altLang="en-US" sz="2000" spc="0"/>
              <a:t>'2123375000'</a:t>
            </a:r>
            <a:r>
              <a:rPr lang="en-US" altLang="en-US" sz="2000" b="1" spc="0"/>
              <a:t> IN </a:t>
            </a:r>
            <a:r>
              <a:rPr lang="en-US" altLang="en-US" sz="2000" spc="0"/>
              <a:t>(TELEPHONE</a:t>
            </a:r>
            <a:r>
              <a:rPr lang="en-US" altLang="en-US" sz="2200" spc="0"/>
              <a:t>)</a:t>
            </a:r>
            <a:endParaRPr lang="nl-BE" altLang="en-US" sz="2200"/>
          </a:p>
          <a:p>
            <a:pPr marL="0" marR="0" lvl="0" indent="0">
              <a:buNone/>
            </a:pPr>
            <a:endParaRPr lang="nl-BE" altLang="en-US"/>
          </a:p>
          <a:p>
            <a:pPr marL="0" marR="0" lvl="0" indent="0">
              <a:buNone/>
            </a:pPr>
            <a:endParaRPr lang="nl-BE" altLang="en-US" sz="2400">
              <a:latin typeface="Consolas" pitchFamily="49" charset="0"/>
            </a:endParaRPr>
          </a:p>
          <a:p>
            <a:pPr marL="342900" marR="0" lvl="0" indent="-342900"/>
            <a:endParaRPr lang="nl-BE" altLang="en-US"/>
          </a:p>
        </p:txBody>
      </p:sp>
      <p:sp>
        <p:nvSpPr>
          <p:cNvPr id="911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DD36696-E98E-4028-8528-E1BCEB447E16}" type="slidenum">
              <a:rPr lang="nl-NL" altLang="nl-BE" sz="1200">
                <a:solidFill>
                  <a:srgbClr val="898989"/>
                </a:solidFill>
                <a:latin typeface="Arial" pitchFamily="34" charset="0"/>
              </a:rPr>
              <a:t>161</a:t>
            </a:fld>
            <a:endParaRPr lang="nl-NL" altLang="nl-BE" sz="1200">
              <a:solidFill>
                <a:srgbClr val="898989"/>
              </a:solidFill>
              <a:latin typeface="Arial" pitchFamily="34" charset="0"/>
            </a:endParaRPr>
          </a:p>
        </p:txBody>
      </p:sp>
    </p:spTree>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31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Collection Types</a:t>
            </a:r>
          </a:p>
        </p:txBody>
      </p:sp>
      <p:sp>
        <p:nvSpPr>
          <p:cNvPr id="93187" name="Content Placeholder 2">
            <a:extLst>
              <a:ext uri="{FF2B5EF4-FFF2-40B4-BE49-F238E27FC236}">
                <a16:creationId xmlns:a16="http://schemas.microsoft.com/office/drawing/2014/main" id="{D02A3F97-486E-4193-ABB3-18C149FE5FE1}"/>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T.TELEPHONE</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 THE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TELEPHONE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EMPLOYEE)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ORDER BY</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T.TELEPHONE</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931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FA9E552-ECEA-4AC2-86C2-3125EE513BC5}" type="slidenum">
              <a:rPr lang="nl-NL" altLang="nl-BE" sz="1200">
                <a:solidFill>
                  <a:srgbClr val="898989"/>
                </a:solidFill>
                <a:latin typeface="Arial" pitchFamily="34" charset="0"/>
              </a:rPr>
              <a:t>162</a:t>
            </a:fld>
            <a:endParaRPr lang="nl-NL" altLang="nl-BE" sz="1200">
              <a:solidFill>
                <a:srgbClr val="898989"/>
              </a:solidFill>
              <a:latin typeface="Arial" pitchFamily="34" charset="0"/>
            </a:endParaRPr>
          </a:p>
        </p:txBody>
      </p:sp>
    </p:spTree>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52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Collection Types</a:t>
            </a:r>
          </a:p>
        </p:txBody>
      </p:sp>
      <p:sp>
        <p:nvSpPr>
          <p:cNvPr id="95235" name="Content Placeholder 2">
            <a:extLst>
              <a:ext uri="{FF2B5EF4-FFF2-40B4-BE49-F238E27FC236}">
                <a16:creationId xmlns:a16="http://schemas.microsoft.com/office/drawing/2014/main" id="{24D0C1DD-C7B6-49F3-B573-50FC125ABD6A}"/>
              </a:ext>
            </a:extLst>
          </p:cNvPr>
          <p:cNvSpPr>
            <a:spLocks noGrp="1"/>
          </p:cNvSpPr>
          <p:nvPr>
            <p:ph idx="1"/>
          </p:nvPr>
        </p:nvSpPr>
        <p:spPr>
          <a:xfrm>
            <a:off x="495300" y="1550988"/>
            <a:ext cx="8915400" cy="5170487"/>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000" b="1" spc="0">
                <a:latin typeface="Consolas" pitchFamily="49" charset="0"/>
              </a:rPr>
              <a:t>CREATE TYPE</a:t>
            </a:r>
            <a:r>
              <a:rPr lang="en-US" altLang="en-US" sz="2000" spc="0">
                <a:latin typeface="Consolas" pitchFamily="49" charset="0"/>
              </a:rPr>
              <a:t> DEPARTMENTTYPE AS</a:t>
            </a:r>
            <a:br>
              <a:rPr lang="en-US" altLang="en-US" sz="2000" spc="0">
                <a:latin typeface="Consolas" pitchFamily="49" charset="0"/>
              </a:rPr>
            </a:br>
            <a:r>
              <a:rPr lang="en-US" altLang="en-US" sz="2000" spc="0">
                <a:latin typeface="Consolas" pitchFamily="49" charset="0"/>
              </a:rPr>
              <a:t>  (DNR </a:t>
            </a:r>
            <a:r>
              <a:rPr lang="en-US" altLang="en-US" sz="2000" b="1" spc="0">
                <a:latin typeface="Consolas" pitchFamily="49" charset="0"/>
              </a:rPr>
              <a:t>CHAR(3)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DNAME </a:t>
            </a:r>
            <a:r>
              <a:rPr lang="en-US" altLang="en-US" sz="2000" b="1" spc="0">
                <a:latin typeface="Consolas" pitchFamily="49" charset="0"/>
              </a:rPr>
              <a:t>CHAR(25) NOT NULL</a:t>
            </a:r>
            <a:r>
              <a:rPr lang="en-US" altLang="en-US" sz="2000" spc="0">
                <a:latin typeface="Consolas" pitchFamily="49" charset="0"/>
              </a:rPr>
              <a:t>,</a:t>
            </a:r>
            <a:br>
              <a:rPr lang="en-US" altLang="en-US" sz="2000" spc="0">
                <a:latin typeface="Consolas" pitchFamily="49" charset="0"/>
              </a:rPr>
            </a:br>
            <a:r>
              <a:rPr lang="en-US" altLang="en-US" sz="2000" spc="0">
                <a:latin typeface="Consolas" pitchFamily="49" charset="0"/>
              </a:rPr>
              <a:t>  MANAGER </a:t>
            </a:r>
            <a:r>
              <a:rPr lang="en-US" altLang="en-US" sz="2000" b="1" spc="0">
                <a:latin typeface="Consolas" pitchFamily="49" charset="0"/>
              </a:rPr>
              <a:t>REF</a:t>
            </a:r>
            <a:r>
              <a:rPr lang="en-US" altLang="en-US" sz="2000" spc="0">
                <a:latin typeface="Consolas" pitchFamily="49" charset="0"/>
              </a:rPr>
              <a:t>(EMPLOYEETYPE),</a:t>
            </a:r>
            <a:br>
              <a:rPr lang="en-US" altLang="en-US" sz="2000" spc="0">
                <a:latin typeface="Consolas" pitchFamily="49" charset="0"/>
              </a:rPr>
            </a:br>
            <a:r>
              <a:rPr lang="en-US" altLang="en-US" sz="2000" spc="0">
                <a:latin typeface="Consolas" pitchFamily="49" charset="0"/>
              </a:rPr>
              <a:t>  PERSONNEL </a:t>
            </a:r>
            <a:r>
              <a:rPr lang="en-US" altLang="en-US" sz="2000" b="1" spc="0">
                <a:latin typeface="Consolas" pitchFamily="49" charset="0"/>
              </a:rPr>
              <a:t>SET</a:t>
            </a:r>
            <a:r>
              <a:rPr lang="en-US" altLang="en-US" sz="2000" spc="0">
                <a:latin typeface="Consolas" pitchFamily="49" charset="0"/>
              </a:rPr>
              <a:t> (</a:t>
            </a:r>
            <a:r>
              <a:rPr lang="en-US" altLang="en-US" sz="2000" b="1" spc="0">
                <a:latin typeface="Consolas" pitchFamily="49" charset="0"/>
              </a:rPr>
              <a:t>REF</a:t>
            </a:r>
            <a:r>
              <a:rPr lang="en-US" altLang="en-US" sz="2000" spc="0">
                <a:latin typeface="Consolas" pitchFamily="49" charset="0"/>
              </a:rPr>
              <a:t>(EMPLOYEETYPE</a:t>
            </a:r>
            <a:r>
              <a:rPr lang="en-US" altLang="en-US" sz="2000">
                <a:latin typeface="Consolas" pitchFamily="49" charset="0"/>
              </a:rPr>
              <a:t>))</a:t>
            </a:r>
            <a:endParaRPr lang="en-US" altLang="en-US" sz="2000">
              <a:latin typeface="Consolas" pitchFamily="49" charset="0"/>
            </a:endParaRPr>
          </a:p>
          <a:p>
            <a:pPr marL="0" marR="0" lvl="0" indent="0">
              <a:buNone/>
            </a:pPr>
            <a:endParaRPr lang="nl-BE" altLang="en-US" sz="2000">
              <a:latin typeface="Consolas" pitchFamily="49" charset="0"/>
            </a:endParaRPr>
          </a:p>
          <a:p>
            <a:pPr marL="0" marR="0" lvl="0" indent="0">
              <a:buNone/>
            </a:pPr>
            <a:r>
              <a:rPr lang="en-US" altLang="en-US" sz="2000" b="1" spc="0"/>
              <a:t>CREATE</a:t>
            </a:r>
            <a:r>
              <a:rPr lang="en-US" altLang="en-US" sz="2000" spc="0"/>
              <a:t> </a:t>
            </a:r>
            <a:r>
              <a:rPr lang="en-US" altLang="en-US" sz="2000" b="1" spc="0"/>
              <a:t>TABLE</a:t>
            </a:r>
            <a:r>
              <a:rPr lang="en-US" altLang="en-US" sz="2000" spc="0"/>
              <a:t> DEPARTMENT </a:t>
            </a:r>
            <a:r>
              <a:rPr lang="en-US" altLang="en-US" sz="2000" b="1" spc="0"/>
              <a:t>OF TYPE</a:t>
            </a:r>
            <a:r>
              <a:rPr lang="en-US" altLang="en-US" sz="2000" spc="0"/>
              <a:t> DEPARTMENTTYPE (</a:t>
            </a:r>
            <a:r>
              <a:rPr lang="en-US" altLang="en-US" sz="2000" b="1" spc="0"/>
              <a:t>PRIMARY KEY</a:t>
            </a:r>
            <a:r>
              <a:rPr lang="en-US" altLang="en-US" sz="2000" spc="0"/>
              <a:t> DNR</a:t>
            </a:r>
            <a:r>
              <a:rPr lang="en-US" altLang="en-US" sz="2000"/>
              <a:t>)</a:t>
            </a:r>
            <a:endParaRPr lang="en-US" altLang="en-US" sz="2000"/>
          </a:p>
          <a:p>
            <a:pPr marL="0" marR="0" lvl="0" indent="0">
              <a:buNone/>
            </a:pPr>
            <a:endParaRPr lang="nl-BE" altLang="en-US" sz="2000"/>
          </a:p>
          <a:p>
            <a:pPr marL="0" marR="0" lvl="0" indent="0">
              <a:buNone/>
            </a:pPr>
            <a:r>
              <a:rPr lang="en-US" altLang="en-US" sz="2000" b="1" spc="0"/>
              <a:t>SELECT </a:t>
            </a:r>
            <a:r>
              <a:rPr lang="en-US" altLang="en-US" sz="2000" spc="0"/>
              <a:t>PERSONNEL</a:t>
            </a:r>
            <a:br>
              <a:rPr lang="en-US" altLang="en-US" sz="2000" b="1" spc="0"/>
            </a:br>
            <a:r>
              <a:rPr lang="en-US" altLang="en-US" sz="2000" b="1" spc="0"/>
              <a:t>FROM </a:t>
            </a:r>
            <a:r>
              <a:rPr lang="en-US" altLang="en-US" sz="2000" spc="0"/>
              <a:t>DEPARTMENT</a:t>
            </a:r>
            <a:br>
              <a:rPr lang="en-US" altLang="en-US" sz="2000" b="1" spc="0"/>
            </a:br>
            <a:r>
              <a:rPr lang="en-US" altLang="en-US" sz="2000" b="1" spc="0"/>
              <a:t>WHERE </a:t>
            </a:r>
            <a:r>
              <a:rPr lang="en-US" altLang="en-US" sz="2000" spc="0"/>
              <a:t>DNR = </a:t>
            </a:r>
            <a:r>
              <a:rPr lang="en-US" altLang="en-US" sz="2000"/>
              <a:t>'123‘</a:t>
            </a:r>
            <a:endParaRPr lang="en-US" altLang="en-US" sz="2000"/>
          </a:p>
          <a:p>
            <a:pPr marL="0" marR="0" lvl="0" indent="0">
              <a:buNone/>
            </a:pPr>
            <a:endParaRPr lang="en-US" altLang="en-US" sz="2000"/>
          </a:p>
          <a:p>
            <a:pPr marL="0" marR="0" lvl="0" indent="0">
              <a:buNone/>
            </a:pPr>
            <a:r>
              <a:rPr lang="en-US" altLang="en-US" sz="2000" b="1" spc="0"/>
              <a:t>SELECT DEREF(</a:t>
            </a:r>
            <a:r>
              <a:rPr lang="en-US" altLang="en-US" sz="2000" spc="0"/>
              <a:t>PERSONNEL</a:t>
            </a:r>
            <a:r>
              <a:rPr lang="en-US" altLang="en-US" sz="2000" b="1" spc="0"/>
              <a:t>)</a:t>
            </a:r>
            <a:r>
              <a:rPr lang="en-US" altLang="en-US" sz="2000" spc="0"/>
              <a:t>.FNAME, </a:t>
            </a:r>
            <a:r>
              <a:rPr lang="en-US" altLang="en-US" sz="2000" b="1" spc="0"/>
              <a:t>DEREF(</a:t>
            </a:r>
            <a:r>
              <a:rPr lang="en-US" altLang="en-US" sz="2000" spc="0"/>
              <a:t>PERSONNEL</a:t>
            </a:r>
            <a:r>
              <a:rPr lang="en-US" altLang="en-US" sz="2000" b="1" spc="0"/>
              <a:t>)</a:t>
            </a:r>
            <a:r>
              <a:rPr lang="en-US" altLang="en-US" sz="2000" spc="0"/>
              <a:t>.LNAME </a:t>
            </a:r>
            <a:br>
              <a:rPr lang="en-US" altLang="en-US" sz="2000" spc="0"/>
            </a:br>
            <a:r>
              <a:rPr lang="en-US" altLang="en-US" sz="2000" b="1" spc="0"/>
              <a:t>FROM </a:t>
            </a:r>
            <a:r>
              <a:rPr lang="en-US" altLang="en-US" sz="2000" spc="0"/>
              <a:t>DEPARTMENT </a:t>
            </a:r>
            <a:br>
              <a:rPr lang="en-US" altLang="en-US" sz="2000" spc="0"/>
            </a:br>
            <a:r>
              <a:rPr lang="en-US" altLang="en-US" sz="2000" b="1" spc="0"/>
              <a:t>WHERE </a:t>
            </a:r>
            <a:r>
              <a:rPr lang="en-US" altLang="en-US" sz="3200" spc="0"/>
              <a:t>DNR = </a:t>
            </a:r>
            <a:r>
              <a:rPr lang="en-US" altLang="en-US" sz="2000"/>
              <a:t>'123'</a:t>
            </a:r>
            <a:br>
              <a:rPr lang="en-US" altLang="en-US"/>
            </a:br>
            <a:endParaRPr lang="nl-BE" altLang="en-US"/>
          </a:p>
          <a:p>
            <a:pPr marL="342900" marR="0" lvl="0" indent="-342900"/>
            <a:endParaRPr lang="nl-BE" altLang="en-US"/>
          </a:p>
          <a:p>
            <a:pPr marL="342900" marR="0" lvl="0" indent="-342900"/>
            <a:endParaRPr lang="nl-BE" altLang="en-US"/>
          </a:p>
        </p:txBody>
      </p:sp>
      <p:sp>
        <p:nvSpPr>
          <p:cNvPr id="952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392F819-FD1F-4B19-B6EA-3D4B5415C324}" type="slidenum">
              <a:rPr lang="nl-NL" altLang="nl-BE" sz="1200">
                <a:solidFill>
                  <a:srgbClr val="898989"/>
                </a:solidFill>
                <a:latin typeface="Arial" pitchFamily="34" charset="0"/>
              </a:rPr>
              <a:t>163</a:t>
            </a:fld>
            <a:endParaRPr lang="nl-NL" altLang="nl-BE" sz="1200">
              <a:solidFill>
                <a:srgbClr val="898989"/>
              </a:solidFill>
              <a:latin typeface="Arial" pitchFamily="34" charset="0"/>
            </a:endParaRPr>
          </a:p>
        </p:txBody>
      </p:sp>
    </p:spTree>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72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Large objects</a:t>
            </a:r>
          </a:p>
        </p:txBody>
      </p:sp>
      <p:sp>
        <p:nvSpPr>
          <p:cNvPr id="97283" name="Content Placeholder 2"/>
          <p:cNvSpPr>
            <a:spLocks noGrp="1"/>
          </p:cNvSpPr>
          <p:nvPr>
            <p:ph idx="1"/>
          </p:nvPr>
        </p:nvSpPr>
        <p:spPr>
          <a:xfrm>
            <a:off x="377825" y="1624013"/>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Multimedia database applications </a:t>
            </a:r>
            <a:endParaRPr lang="en-US" altLang="nl-BE" sz="2800"/>
          </a:p>
          <a:p>
            <a:pPr lvl="0"/>
            <a:r>
              <a:rPr lang="en-US" altLang="nl-BE" sz="2800"/>
              <a:t>LOB data will be stored in a separate table and tablespace</a:t>
            </a:r>
            <a:endParaRPr lang="en-US" altLang="nl-BE" sz="2800"/>
          </a:p>
          <a:p>
            <a:pPr lvl="0"/>
            <a:r>
              <a:rPr lang="en-US" altLang="nl-BE" sz="2800"/>
              <a:t>Types of LOB data:</a:t>
            </a:r>
            <a:endParaRPr lang="en-US" altLang="nl-BE" sz="2800"/>
          </a:p>
          <a:p>
            <a:pPr lvl="1"/>
            <a:r>
              <a:rPr lang="en-US" altLang="nl-BE" sz="2400" b="1"/>
              <a:t>BLOB (Binary Large Object):</a:t>
            </a:r>
            <a:r>
              <a:rPr lang="en-US" altLang="nl-BE" sz="2400"/>
              <a:t> a variable-length binary string whose interpretation is left to an external application</a:t>
            </a:r>
            <a:endParaRPr lang="nl-BE" altLang="nl-BE" sz="2400"/>
          </a:p>
          <a:p>
            <a:pPr lvl="1"/>
            <a:r>
              <a:rPr lang="en-US" altLang="nl-BE" sz="2400" b="1"/>
              <a:t>CLOB (Character Large Object):</a:t>
            </a:r>
            <a:r>
              <a:rPr lang="en-US" altLang="nl-BE" sz="2400"/>
              <a:t> variable-length character strings made up of single-byte characters</a:t>
            </a:r>
            <a:endParaRPr lang="nl-BE" altLang="nl-BE" sz="2400"/>
          </a:p>
          <a:p>
            <a:pPr lvl="1"/>
            <a:r>
              <a:rPr lang="en-US" altLang="nl-BE" sz="2400" b="1"/>
              <a:t>DBCLOB (Double Byte Character Large Object):</a:t>
            </a:r>
            <a:r>
              <a:rPr lang="en-US" altLang="nl-BE" sz="2400"/>
              <a:t> variable-length character strings made up of double-byte characters.</a:t>
            </a:r>
            <a:endParaRPr lang="nl-BE" altLang="nl-BE" sz="2400"/>
          </a:p>
          <a:p>
            <a:pPr lvl="1"/>
            <a:endParaRPr lang="nl-BE" altLang="nl-BE"/>
          </a:p>
        </p:txBody>
      </p:sp>
      <p:sp>
        <p:nvSpPr>
          <p:cNvPr id="972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2586D30-1FEF-49A7-9299-C6064D229D59}" type="slidenum">
              <a:rPr lang="nl-NL" altLang="nl-BE" sz="1200">
                <a:solidFill>
                  <a:srgbClr val="898989"/>
                </a:solidFill>
                <a:latin typeface="Arial" pitchFamily="34" charset="0"/>
              </a:rPr>
              <a:t>164</a:t>
            </a:fld>
            <a:endParaRPr lang="nl-NL" altLang="nl-BE" sz="1200">
              <a:solidFill>
                <a:srgbClr val="898989"/>
              </a:solidFill>
              <a:latin typeface="Arial" pitchFamily="34" charset="0"/>
            </a:endParaRPr>
          </a:p>
        </p:txBody>
      </p:sp>
    </p:spTree>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93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Recursive SQL Queries</a:t>
            </a:r>
          </a:p>
        </p:txBody>
      </p:sp>
      <p:sp>
        <p:nvSpPr>
          <p:cNvPr id="99331" name="Content Placeholder 2">
            <a:extLst>
              <a:ext uri="{FF2B5EF4-FFF2-40B4-BE49-F238E27FC236}">
                <a16:creationId xmlns:a16="http://schemas.microsoft.com/office/drawing/2014/main" id="{48B89484-D97E-45CF-B8C3-E52D1B590499}"/>
              </a:ext>
            </a:extLst>
          </p:cNvPr>
          <p:cNvSpPr>
            <a:spLocks noGrp="1"/>
          </p:cNvSpPr>
          <p:nvPr>
            <p:ph idx="1"/>
          </p:nvPr>
        </p:nvSpPr>
        <p:spPr>
          <a:xfrm>
            <a:off x="495300" y="5191125"/>
            <a:ext cx="8915400" cy="1092200"/>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Employee(</a:t>
            </a:r>
            <a:r>
              <a:rPr kumimoji="0" lang="en-US" sz="3200" b="0" i="0" u="sng" strike="noStrike" kern="1200" cap="none" spc="0" normalizeH="0" baseline="0" noProof="0">
                <a:ln>
                  <a:noFill/>
                </a:ln>
                <a:solidFill>
                  <a:schemeClr val="tx1"/>
                </a:solidFill>
                <a:effectLst/>
                <a:uLnTx/>
                <a:uFillTx/>
                <a:latin typeface="+mn-lt" pitchFamily="34" charset="0"/>
                <a:ea typeface="+mn-ea"/>
                <a:cs typeface="+mn-cs"/>
              </a:rPr>
              <a:t>SSN</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 Name, Salary, </a:t>
            </a:r>
            <a:r>
              <a:rPr kumimoji="0" lang="en-US" sz="3200" b="0" i="1" u="none" strike="noStrike" kern="1200" cap="none" spc="0" normalizeH="0" baseline="0" noProof="0">
                <a:ln>
                  <a:noFill/>
                </a:ln>
                <a:solidFill>
                  <a:schemeClr val="tx1"/>
                </a:solidFill>
                <a:effectLst/>
                <a:uLnTx/>
                <a:uFillTx/>
                <a:latin typeface="+mn-lt" pitchFamily="34" charset="0"/>
                <a:ea typeface="+mn-ea"/>
                <a:cs typeface="+mn-cs"/>
              </a:rPr>
              <a:t>MNGR</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993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E961D10-E49D-4F70-9C33-1F8C8D01EB20}" type="slidenum">
              <a:rPr lang="nl-NL" altLang="nl-BE" sz="1200">
                <a:solidFill>
                  <a:srgbClr val="898989"/>
                </a:solidFill>
                <a:latin typeface="Arial" pitchFamily="34" charset="0"/>
              </a:rPr>
              <a:t>165</a:t>
            </a:fld>
            <a:endParaRPr lang="nl-NL" altLang="nl-BE" sz="1200">
              <a:solidFill>
                <a:srgbClr val="898989"/>
              </a:solidFill>
              <a:latin typeface="Arial" pitchFamily="34" charset="0"/>
            </a:endParaRPr>
          </a:p>
        </p:txBody>
      </p:sp>
      <p:pic>
        <p:nvPicPr>
          <p:cNvPr id="99333" name="Picture 4"/>
          <p:cNvPicPr>
            <a:picLocks noChangeAspect="1"/>
          </p:cNvPicPr>
          <p:nvPr/>
        </p:nvPicPr>
        <p:blipFill>
          <a:blip r:embed="rId3"/>
          <a:stretch>
            <a:fillRect/>
          </a:stretch>
        </p:blipFill>
        <p:spPr>
          <a:xfrm>
            <a:off x="2555875" y="1722438"/>
            <a:ext cx="4421188" cy="2965450"/>
          </a:xfrm>
          <a:prstGeom prst="rect">
            <a:avLst/>
          </a:prstGeom>
          <a:noFill/>
          <a:ln>
            <a:noFill/>
            <a:miter lim="800000"/>
          </a:ln>
        </p:spPr>
      </p:pic>
    </p:spTree>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Recursive SQL Queries</a:t>
            </a:r>
          </a:p>
        </p:txBody>
      </p:sp>
      <p:graphicFrame>
        <p:nvGraphicFramePr>
          <p:cNvPr id="101379" name="Content Placeholder 4"/>
          <p:cNvGraphicFramePr>
            <a:graphicFrameLocks noGrp="1"/>
          </p:cNvGraphicFramePr>
          <p:nvPr>
            <p:ph idx="4294967295"/>
          </p:nvPr>
        </p:nvGraphicFramePr>
        <p:xfrm>
          <a:off x="2924175" y="1760538"/>
          <a:ext cx="4233862" cy="6470599"/>
        </p:xfrm>
        <a:graphic>
          <a:graphicData uri="http://schemas.openxmlformats.org/drawingml/2006/table">
            <a:tbl>
              <a:tblPr/>
              <a:tblGrid>
                <a:gridCol w="601662"/>
                <a:gridCol w="1843088"/>
                <a:gridCol w="901700"/>
                <a:gridCol w="887412"/>
              </a:tblGrid>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b="1" u="sng">
                          <a:solidFill>
                            <a:srgbClr val="000000"/>
                          </a:solidFill>
                          <a:latin typeface="Calibri" pitchFamily="34" charset="0"/>
                        </a:rPr>
                        <a:t>SSN</a:t>
                      </a:r>
                      <a:endParaRPr lang="nl-BE" altLang="en-US" sz="2300" b="1">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b="1">
                          <a:solidFill>
                            <a:srgbClr val="000000"/>
                          </a:solidFill>
                          <a:latin typeface="Calibri" pitchFamily="34" charset="0"/>
                        </a:rPr>
                        <a:t>Name</a:t>
                      </a:r>
                      <a:endParaRPr lang="nl-BE" altLang="en-US" sz="2300" b="1">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b="1">
                          <a:solidFill>
                            <a:srgbClr val="000000"/>
                          </a:solidFill>
                          <a:latin typeface="Calibri" pitchFamily="34" charset="0"/>
                        </a:rPr>
                        <a:t>Salary</a:t>
                      </a:r>
                      <a:endParaRPr lang="nl-BE" altLang="en-US" sz="2300" b="1">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b="1">
                          <a:solidFill>
                            <a:srgbClr val="000000"/>
                          </a:solidFill>
                          <a:latin typeface="Calibri" pitchFamily="34" charset="0"/>
                        </a:rPr>
                        <a:t>MNGR</a:t>
                      </a:r>
                      <a:endParaRPr lang="nl-BE" altLang="en-US" sz="2300" b="1">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1</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Jones</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10.000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NULL</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2</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Baesens</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2.000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3</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3</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Adams</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5.000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1</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4</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Smith</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6.000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1</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5</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vanden Broucke</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3.000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3</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609600">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6</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Lemahieu</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2.500</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7" tIns="0" rIns="6856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300">
                          <a:solidFill>
                            <a:srgbClr val="000000"/>
                          </a:solidFill>
                          <a:latin typeface="Calibri" pitchFamily="34" charset="0"/>
                        </a:rPr>
                        <a:t>3</a:t>
                      </a:r>
                      <a:endParaRPr lang="nl-BE" altLang="en-US" sz="2300">
                        <a:solidFill>
                          <a:srgbClr val="000000"/>
                        </a:solidFill>
                        <a:latin typeface="Calibri" pitchFamily="34" charset="0"/>
                        <a:ea typeface="Calibri" pitchFamily="34" charset="0"/>
                      </a:endParaRPr>
                    </a:p>
                  </a:txBody>
                  <a:tcPr marL="68567" marR="6856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
        <p:nvSpPr>
          <p:cNvPr id="10142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B6D5232-378F-490A-A793-B2EB24E5112F}" type="slidenum">
              <a:rPr lang="nl-NL" altLang="nl-BE" sz="1200">
                <a:solidFill>
                  <a:srgbClr val="898989"/>
                </a:solidFill>
                <a:latin typeface="Arial" pitchFamily="34" charset="0"/>
              </a:rPr>
              <a:t>166</a:t>
            </a:fld>
            <a:endParaRPr lang="nl-NL" altLang="nl-BE" sz="1200">
              <a:solidFill>
                <a:srgbClr val="898989"/>
              </a:solidFill>
              <a:latin typeface="Arial" pitchFamily="34" charset="0"/>
            </a:endParaRPr>
          </a:p>
        </p:txBody>
      </p:sp>
    </p:spTree>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Recursive SQL Queries</a:t>
            </a:r>
          </a:p>
        </p:txBody>
      </p:sp>
      <p:sp>
        <p:nvSpPr>
          <p:cNvPr id="103427" name="Content Placeholder 2">
            <a:extLst>
              <a:ext uri="{FF2B5EF4-FFF2-40B4-BE49-F238E27FC236}">
                <a16:creationId xmlns:a16="http://schemas.microsoft.com/office/drawing/2014/main" id="{C6D1B0B8-9B5A-453B-93AA-157F60202990}"/>
              </a:ext>
            </a:extLst>
          </p:cNvPr>
          <p:cNvSpPr>
            <a:spLocks noGrp="1"/>
          </p:cNvSpPr>
          <p:nvPr>
            <p:ph idx="1"/>
          </p:nvPr>
        </p:nvSpPr>
        <p:spPr>
          <a:xfrm>
            <a:off x="495300" y="1624013"/>
            <a:ext cx="8915400" cy="4525962"/>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marR="0" lvl="0" indent="0">
              <a:buNone/>
            </a:pPr>
            <a:r>
              <a:rPr lang="en-US" altLang="en-US" sz="2400" b="1" spc="0">
                <a:latin typeface="Consolas" pitchFamily="49" charset="0"/>
              </a:rPr>
              <a:t>WITH</a:t>
            </a:r>
            <a:r>
              <a:rPr lang="en-US" altLang="en-US" sz="2400" spc="0">
                <a:latin typeface="Consolas" pitchFamily="49" charset="0"/>
              </a:rPr>
              <a:t> SUBORDINATES(SSN, NAME, SALARY, MNGR, LEVEL) </a:t>
            </a:r>
            <a:r>
              <a:rPr lang="en-US" altLang="en-US" sz="2400" b="1" spc="0">
                <a:latin typeface="Consolas" pitchFamily="49" charset="0"/>
              </a:rPr>
              <a:t>AS</a:t>
            </a:r>
            <a:br>
              <a:rPr lang="en-US" altLang="en-US" sz="2400" b="1" spc="0">
                <a:latin typeface="Consolas" pitchFamily="49" charset="0"/>
              </a:rPr>
            </a:br>
            <a:r>
              <a:rPr lang="en-US" altLang="en-US" sz="2400" spc="0">
                <a:latin typeface="Consolas" pitchFamily="49" charset="0"/>
              </a:rPr>
              <a:t>((</a:t>
            </a:r>
            <a:r>
              <a:rPr lang="en-US" altLang="en-US" sz="2400" b="1" spc="0">
                <a:solidFill>
                  <a:srgbClr val="FF0000"/>
                </a:solidFill>
                <a:latin typeface="Consolas" pitchFamily="49" charset="0"/>
              </a:rPr>
              <a:t>SELECT</a:t>
            </a:r>
            <a:r>
              <a:rPr lang="en-US" altLang="en-US" sz="2400" spc="0">
                <a:solidFill>
                  <a:srgbClr val="FF0000"/>
                </a:solidFill>
                <a:latin typeface="Consolas" pitchFamily="49" charset="0"/>
              </a:rPr>
              <a:t> SSN, NAME, SALARY, MNGR, 1</a:t>
            </a:r>
            <a:br>
              <a:rPr lang="en-US" altLang="en-US" sz="2400" spc="0">
                <a:solidFill>
                  <a:srgbClr val="FF0000"/>
                </a:solidFill>
                <a:latin typeface="Consolas" pitchFamily="49" charset="0"/>
              </a:rPr>
            </a:br>
            <a:r>
              <a:rPr lang="en-US" altLang="en-US" sz="2400" b="1" spc="0">
                <a:solidFill>
                  <a:srgbClr val="FF0000"/>
                </a:solidFill>
                <a:latin typeface="Consolas" pitchFamily="49" charset="0"/>
              </a:rPr>
              <a:t>FROM</a:t>
            </a:r>
            <a:r>
              <a:rPr lang="en-US" altLang="en-US" sz="2400" spc="0">
                <a:solidFill>
                  <a:srgbClr val="FF0000"/>
                </a:solidFill>
                <a:latin typeface="Consolas" pitchFamily="49" charset="0"/>
              </a:rPr>
              <a:t> EMPLOYEE</a:t>
            </a:r>
            <a:br>
              <a:rPr lang="en-US" altLang="en-US" sz="2400" spc="0">
                <a:solidFill>
                  <a:srgbClr val="FF0000"/>
                </a:solidFill>
                <a:latin typeface="Consolas" pitchFamily="49" charset="0"/>
              </a:rPr>
            </a:br>
            <a:r>
              <a:rPr lang="en-US" altLang="en-US" sz="2400" b="1" spc="0">
                <a:solidFill>
                  <a:srgbClr val="FF0000"/>
                </a:solidFill>
                <a:latin typeface="Consolas" pitchFamily="49" charset="0"/>
              </a:rPr>
              <a:t>WHERE</a:t>
            </a:r>
            <a:r>
              <a:rPr lang="en-US" altLang="en-US" sz="2400" spc="0">
                <a:solidFill>
                  <a:srgbClr val="FF0000"/>
                </a:solidFill>
                <a:latin typeface="Consolas" pitchFamily="49" charset="0"/>
              </a:rPr>
              <a:t> MNGR=NULL</a:t>
            </a:r>
            <a:r>
              <a:rPr lang="en-US" altLang="en-US" sz="2400" spc="0">
                <a:latin typeface="Consolas" pitchFamily="49" charset="0"/>
              </a:rPr>
              <a:t>)</a:t>
            </a:r>
            <a:br>
              <a:rPr lang="en-US" altLang="en-US" sz="2400" spc="0">
                <a:latin typeface="Consolas" pitchFamily="49" charset="0"/>
              </a:rPr>
            </a:br>
            <a:r>
              <a:rPr lang="en-US" altLang="en-US" sz="2400" b="1" spc="0">
                <a:latin typeface="Consolas" pitchFamily="49" charset="0"/>
              </a:rPr>
              <a:t>UNION ALL</a:t>
            </a:r>
            <a:br>
              <a:rPr lang="en-US" altLang="en-US" sz="2400" b="1" spc="0">
                <a:latin typeface="Consolas" pitchFamily="49" charset="0"/>
              </a:rPr>
            </a:br>
            <a:r>
              <a:rPr lang="en-US" altLang="en-US" sz="2400" spc="0">
                <a:latin typeface="Consolas" pitchFamily="49" charset="0"/>
              </a:rPr>
              <a:t>(</a:t>
            </a:r>
            <a:r>
              <a:rPr lang="en-US" altLang="en-US" sz="2400" b="1" spc="0">
                <a:solidFill>
                  <a:srgbClr val="0070C0"/>
                </a:solidFill>
                <a:latin typeface="Consolas" pitchFamily="49" charset="0"/>
              </a:rPr>
              <a:t>SELECT</a:t>
            </a:r>
            <a:r>
              <a:rPr lang="en-US" altLang="en-US" sz="2400" spc="0">
                <a:solidFill>
                  <a:srgbClr val="0070C0"/>
                </a:solidFill>
                <a:latin typeface="Consolas" pitchFamily="49" charset="0"/>
              </a:rPr>
              <a:t> E.SSN, E.NAME, E.SALARY, E.MNGR, S.LEVEL+1</a:t>
            </a:r>
            <a:br>
              <a:rPr lang="en-US" altLang="en-US" sz="2400" spc="0">
                <a:solidFill>
                  <a:srgbClr val="0070C0"/>
                </a:solidFill>
                <a:latin typeface="Consolas" pitchFamily="49" charset="0"/>
              </a:rPr>
            </a:br>
            <a:r>
              <a:rPr lang="en-US" altLang="en-US" sz="2400" spc="0">
                <a:solidFill>
                  <a:srgbClr val="0070C0"/>
                </a:solidFill>
                <a:latin typeface="Consolas" pitchFamily="49" charset="0"/>
              </a:rPr>
              <a:t> </a:t>
            </a:r>
            <a:r>
              <a:rPr lang="en-US" altLang="en-US" sz="2400" b="1" spc="0">
                <a:solidFill>
                  <a:srgbClr val="0070C0"/>
                </a:solidFill>
                <a:latin typeface="Consolas" pitchFamily="49" charset="0"/>
              </a:rPr>
              <a:t>FROM</a:t>
            </a:r>
            <a:r>
              <a:rPr lang="en-US" altLang="en-US" sz="2400" spc="0">
                <a:solidFill>
                  <a:srgbClr val="0070C0"/>
                </a:solidFill>
                <a:latin typeface="Consolas" pitchFamily="49" charset="0"/>
              </a:rPr>
              <a:t> SUBORDINATES </a:t>
            </a:r>
            <a:r>
              <a:rPr lang="en-US" altLang="en-US" sz="2400" b="1" spc="0">
                <a:solidFill>
                  <a:srgbClr val="0070C0"/>
                </a:solidFill>
                <a:latin typeface="Consolas" pitchFamily="49" charset="0"/>
              </a:rPr>
              <a:t>AS</a:t>
            </a:r>
            <a:r>
              <a:rPr lang="en-US" altLang="en-US" sz="2400" spc="0">
                <a:solidFill>
                  <a:srgbClr val="0070C0"/>
                </a:solidFill>
                <a:latin typeface="Consolas" pitchFamily="49" charset="0"/>
              </a:rPr>
              <a:t> S, EMPLOYEE </a:t>
            </a:r>
            <a:r>
              <a:rPr lang="en-US" altLang="en-US" sz="2400" b="1" spc="0">
                <a:solidFill>
                  <a:srgbClr val="0070C0"/>
                </a:solidFill>
                <a:latin typeface="Consolas" pitchFamily="49" charset="0"/>
              </a:rPr>
              <a:t>A</a:t>
            </a:r>
            <a:r>
              <a:rPr lang="en-US" altLang="en-US" sz="2400" spc="0">
                <a:solidFill>
                  <a:srgbClr val="0070C0"/>
                </a:solidFill>
                <a:latin typeface="Consolas" pitchFamily="49" charset="0"/>
              </a:rPr>
              <a:t>S E</a:t>
            </a:r>
            <a:br>
              <a:rPr lang="en-US" altLang="en-US" sz="2400" spc="0">
                <a:solidFill>
                  <a:srgbClr val="0070C0"/>
                </a:solidFill>
                <a:latin typeface="Consolas" pitchFamily="49" charset="0"/>
              </a:rPr>
            </a:br>
            <a:r>
              <a:rPr lang="en-US" altLang="en-US" sz="2400" spc="0">
                <a:solidFill>
                  <a:srgbClr val="0070C0"/>
                </a:solidFill>
                <a:latin typeface="Consolas" pitchFamily="49" charset="0"/>
              </a:rPr>
              <a:t> </a:t>
            </a:r>
            <a:r>
              <a:rPr lang="en-US" altLang="en-US" sz="2400" b="1" spc="0">
                <a:solidFill>
                  <a:srgbClr val="0070C0"/>
                </a:solidFill>
                <a:latin typeface="Consolas" pitchFamily="49" charset="0"/>
              </a:rPr>
              <a:t>WHERE</a:t>
            </a:r>
            <a:r>
              <a:rPr lang="en-US" altLang="en-US" sz="2400" spc="0">
                <a:solidFill>
                  <a:srgbClr val="0070C0"/>
                </a:solidFill>
                <a:latin typeface="Consolas" pitchFamily="49" charset="0"/>
              </a:rPr>
              <a:t> S.SSN=E.MNGR</a:t>
            </a:r>
            <a:r>
              <a:rPr lang="en-US" altLang="en-US" sz="2400" spc="0">
                <a:latin typeface="Consolas" pitchFamily="49" charset="0"/>
              </a:rPr>
              <a:t>)</a:t>
            </a:r>
            <a:endParaRPr lang="en-US" altLang="en-US" sz="2400">
              <a:latin typeface="Consolas" pitchFamily="49" charset="0"/>
            </a:endParaRPr>
          </a:p>
          <a:p>
            <a:pPr marL="0" marR="0" lvl="0" indent="0">
              <a:buNone/>
            </a:pPr>
            <a:endParaRPr lang="en-US" altLang="en-US" sz="2400">
              <a:latin typeface="Consolas" pitchFamily="49" charset="0"/>
            </a:endParaRPr>
          </a:p>
          <a:p>
            <a:pPr marL="0" marR="0" lvl="0" indent="0">
              <a:buNone/>
            </a:pPr>
            <a:endParaRPr lang="nl-BE" altLang="en-US" sz="2400">
              <a:latin typeface="Consolas" pitchFamily="49" charset="0"/>
            </a:endParaRPr>
          </a:p>
          <a:p>
            <a:pPr marL="0" marR="0" lvl="0" indent="0">
              <a:buNone/>
            </a:pPr>
            <a:r>
              <a:rPr lang="en-US" altLang="en-US" sz="2400" b="1" spc="0">
                <a:latin typeface="Consolas" pitchFamily="49" charset="0"/>
              </a:rPr>
              <a:t>SELECT</a:t>
            </a:r>
            <a:r>
              <a:rPr lang="en-US" altLang="en-US" sz="2400" spc="0">
                <a:latin typeface="Consolas" pitchFamily="49" charset="0"/>
              </a:rPr>
              <a:t> * </a:t>
            </a:r>
            <a:r>
              <a:rPr lang="en-US" altLang="en-US" sz="2400" b="1" spc="0">
                <a:latin typeface="Consolas" pitchFamily="49" charset="0"/>
              </a:rPr>
              <a:t>FROM</a:t>
            </a:r>
            <a:r>
              <a:rPr lang="en-US" altLang="en-US" sz="2400" spc="0">
                <a:latin typeface="Consolas" pitchFamily="49" charset="0"/>
              </a:rPr>
              <a:t> SUBORDINATES </a:t>
            </a:r>
            <a:br>
              <a:rPr lang="en-US" altLang="en-US" sz="2400" spc="0">
                <a:latin typeface="Consolas" pitchFamily="49" charset="0"/>
              </a:rPr>
            </a:br>
            <a:r>
              <a:rPr lang="en-US" altLang="en-US" sz="2400" b="1" spc="0">
                <a:latin typeface="Consolas" pitchFamily="49" charset="0"/>
              </a:rPr>
              <a:t>ORDER BY</a:t>
            </a:r>
            <a:r>
              <a:rPr lang="en-US" altLang="en-US" sz="2400" spc="0">
                <a:latin typeface="Consolas" pitchFamily="49" charset="0"/>
              </a:rPr>
              <a:t> LEVEL</a:t>
            </a:r>
            <a:endParaRPr lang="nl-BE" altLang="en-US" sz="2400">
              <a:latin typeface="Consolas" pitchFamily="49" charset="0"/>
            </a:endParaRPr>
          </a:p>
          <a:p>
            <a:pPr marL="342900" marR="0" lvl="0" indent="-342900"/>
            <a:endParaRPr lang="nl-BE" altLang="en-US"/>
          </a:p>
        </p:txBody>
      </p:sp>
      <p:sp>
        <p:nvSpPr>
          <p:cNvPr id="1034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D9968C2-AEB8-420E-A604-81EE2BD10A4D}" type="slidenum">
              <a:rPr lang="nl-NL" altLang="nl-BE" sz="1200">
                <a:solidFill>
                  <a:srgbClr val="898989"/>
                </a:solidFill>
                <a:latin typeface="Arial" pitchFamily="34" charset="0"/>
              </a:rPr>
              <a:t>167</a:t>
            </a:fld>
            <a:endParaRPr lang="nl-NL" altLang="nl-BE" sz="1200">
              <a:solidFill>
                <a:srgbClr val="898989"/>
              </a:solidFill>
              <a:latin typeface="Arial" pitchFamily="34" charset="0"/>
            </a:endParaRPr>
          </a:p>
        </p:txBody>
      </p:sp>
    </p:spTree>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Recursive SQL Queries</a:t>
            </a:r>
          </a:p>
        </p:txBody>
      </p:sp>
      <p:graphicFrame>
        <p:nvGraphicFramePr>
          <p:cNvPr id="105475" name="Content Placeholder 4"/>
          <p:cNvGraphicFramePr>
            <a:graphicFrameLocks noGrp="1"/>
          </p:cNvGraphicFramePr>
          <p:nvPr>
            <p:ph idx="4294967295"/>
          </p:nvPr>
        </p:nvGraphicFramePr>
        <p:xfrm>
          <a:off x="495300" y="1660525"/>
          <a:ext cx="3670300" cy="733425"/>
        </p:xfrm>
        <a:graphic>
          <a:graphicData uri="http://schemas.openxmlformats.org/drawingml/2006/table">
            <a:tbl>
              <a:tblPr/>
              <a:tblGrid>
                <a:gridCol w="414338"/>
                <a:gridCol w="1492250"/>
                <a:gridCol w="638175"/>
                <a:gridCol w="587375"/>
                <a:gridCol w="538162"/>
              </a:tblGrid>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u="sng">
                          <a:solidFill>
                            <a:srgbClr val="000000"/>
                          </a:solidFill>
                          <a:latin typeface="Calibri" pitchFamily="34" charset="0"/>
                        </a:rPr>
                        <a:t>SSN</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NAME</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SALARY</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MNGR</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LEVEL</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Jones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10.000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10549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80438F1-02B5-49EB-93EA-2A7346177A6B}" type="slidenum">
              <a:rPr lang="nl-NL" altLang="nl-BE" sz="1200">
                <a:solidFill>
                  <a:srgbClr val="898989"/>
                </a:solidFill>
                <a:latin typeface="Arial" pitchFamily="34" charset="0"/>
              </a:rPr>
              <a:t>168</a:t>
            </a:fld>
            <a:endParaRPr lang="nl-NL" altLang="nl-BE" sz="1200">
              <a:solidFill>
                <a:srgbClr val="898989"/>
              </a:solidFill>
              <a:latin typeface="Arial" pitchFamily="34" charset="0"/>
            </a:endParaRPr>
          </a:p>
        </p:txBody>
      </p:sp>
      <p:graphicFrame>
        <p:nvGraphicFramePr>
          <p:cNvPr id="105496" name="Table 5"/>
          <p:cNvGraphicFramePr>
            <a:graphicFrameLocks noGrp="1"/>
          </p:cNvGraphicFramePr>
          <p:nvPr/>
        </p:nvGraphicFramePr>
        <p:xfrm>
          <a:off x="495300" y="2973388"/>
          <a:ext cx="3670300" cy="1095375"/>
        </p:xfrm>
        <a:graphic>
          <a:graphicData uri="http://schemas.openxmlformats.org/drawingml/2006/table">
            <a:tbl>
              <a:tblPr/>
              <a:tblGrid>
                <a:gridCol w="414338"/>
                <a:gridCol w="1492250"/>
                <a:gridCol w="638175"/>
                <a:gridCol w="587375"/>
                <a:gridCol w="538162"/>
              </a:tblGrid>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u="sng">
                          <a:solidFill>
                            <a:srgbClr val="000000"/>
                          </a:solidFill>
                          <a:latin typeface="Calibri" pitchFamily="34" charset="0"/>
                        </a:rPr>
                        <a:t>SSN</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NAME</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SALARY</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MNGR</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LEVEL</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Adams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5.000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4</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Smith</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graphicFrame>
        <p:nvGraphicFramePr>
          <p:cNvPr id="105522" name="Table 6"/>
          <p:cNvGraphicFramePr>
            <a:graphicFrameLocks noGrp="1"/>
          </p:cNvGraphicFramePr>
          <p:nvPr/>
        </p:nvGraphicFramePr>
        <p:xfrm>
          <a:off x="495300" y="4651375"/>
          <a:ext cx="3670300" cy="1466850"/>
        </p:xfrm>
        <a:graphic>
          <a:graphicData uri="http://schemas.openxmlformats.org/drawingml/2006/table">
            <a:tbl>
              <a:tblPr/>
              <a:tblGrid>
                <a:gridCol w="414338"/>
                <a:gridCol w="1492250"/>
                <a:gridCol w="638175"/>
                <a:gridCol w="587375"/>
                <a:gridCol w="538162"/>
              </a:tblGrid>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u="sng">
                          <a:solidFill>
                            <a:srgbClr val="000000"/>
                          </a:solidFill>
                          <a:latin typeface="Calibri" pitchFamily="34" charset="0"/>
                        </a:rPr>
                        <a:t>SSN</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NAME</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SALARY</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MNGR</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LEVEL</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Baesens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5</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vanden Broucke</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Lemahieu</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2.500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105554" name="Table 7"/>
          <p:cNvGraphicFramePr>
            <a:graphicFrameLocks noGrp="1"/>
          </p:cNvGraphicFramePr>
          <p:nvPr/>
        </p:nvGraphicFramePr>
        <p:xfrm>
          <a:off x="5489575" y="2603500"/>
          <a:ext cx="3670300" cy="2555875"/>
        </p:xfrm>
        <a:graphic>
          <a:graphicData uri="http://schemas.openxmlformats.org/drawingml/2006/table">
            <a:tbl>
              <a:tblPr/>
              <a:tblGrid>
                <a:gridCol w="414338"/>
                <a:gridCol w="1492250"/>
                <a:gridCol w="638175"/>
                <a:gridCol w="587375"/>
                <a:gridCol w="538162"/>
              </a:tblGrid>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u="sng">
                          <a:solidFill>
                            <a:srgbClr val="000000"/>
                          </a:solidFill>
                          <a:latin typeface="Calibri" pitchFamily="34" charset="0"/>
                        </a:rPr>
                        <a:t>SSN</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NAME</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SALARY</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MNGR</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LEVEL</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Jones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10.000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Adams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5.000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4</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Smith</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Baesens</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5</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vanden Broucke</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3.000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Lemahieu</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2.500</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75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10752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Success of the relational model</a:t>
            </a:r>
            <a:endParaRPr lang="en-US" altLang="nl-BE" sz="2800"/>
          </a:p>
          <a:p>
            <a:pPr lvl="0"/>
            <a:r>
              <a:rPr lang="en-US" altLang="nl-BE" sz="2800"/>
              <a:t>Limitations of the Relational Model</a:t>
            </a:r>
            <a:endParaRPr lang="en-US" altLang="nl-BE" sz="2800"/>
          </a:p>
          <a:p>
            <a:pPr lvl="0"/>
            <a:r>
              <a:rPr lang="en-US" altLang="nl-BE" sz="2800"/>
              <a:t>Active RDBMS Extensions</a:t>
            </a:r>
            <a:endParaRPr lang="en-US" altLang="nl-BE" sz="2800"/>
          </a:p>
          <a:p>
            <a:pPr lvl="0"/>
            <a:r>
              <a:rPr lang="en-US" altLang="nl-BE" sz="2800"/>
              <a:t>Object-Relational RDBMS extensions</a:t>
            </a:r>
            <a:endParaRPr lang="en-US" altLang="nl-BE" sz="2800"/>
          </a:p>
          <a:p>
            <a:pPr lvl="0"/>
            <a:r>
              <a:rPr lang="en-US" altLang="nl-BE" sz="2800"/>
              <a:t>Recursive SQL queries</a:t>
            </a:r>
            <a:endParaRPr lang="en-US" altLang="nl-BE" sz="2800"/>
          </a:p>
          <a:p>
            <a:pPr lvl="0"/>
            <a:endParaRPr lang="nl-BE" altLang="nl-BE"/>
          </a:p>
        </p:txBody>
      </p:sp>
      <p:sp>
        <p:nvSpPr>
          <p:cNvPr id="1075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3E099AE-8932-4F95-BC76-9FA038AA6958}" type="slidenum">
              <a:rPr lang="nl-NL" altLang="nl-BE" sz="1200">
                <a:solidFill>
                  <a:srgbClr val="898989"/>
                </a:solidFill>
                <a:latin typeface="Arial" pitchFamily="34" charset="0"/>
              </a:rPr>
              <a:t>169</a:t>
            </a:fld>
            <a:endParaRPr lang="nl-NL" altLang="nl-BE" sz="1200">
              <a:solidFill>
                <a:srgbClr val="898989"/>
              </a:solidFill>
              <a:latin typeface="Arial" pitchFamily="34" charset="0"/>
            </a:endParaRP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Example</a:t>
            </a:r>
          </a:p>
        </p:txBody>
      </p:sp>
      <p:sp>
        <p:nvSpPr>
          <p:cNvPr id="3789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1800" b="1">
                <a:latin typeface="Consolas" pitchFamily="49" charset="0"/>
              </a:rPr>
              <a:t>CREATE TABLE </a:t>
            </a:r>
            <a:r>
              <a:rPr lang="en-US" altLang="nl-BE" sz="1800">
                <a:latin typeface="Consolas" pitchFamily="49" charset="0"/>
              </a:rPr>
              <a:t>SUPPLIES</a:t>
            </a:r>
            <a:endParaRPr lang="nl-BE" altLang="nl-BE" sz="1800">
              <a:latin typeface="Consolas" pitchFamily="49" charset="0"/>
            </a:endParaRPr>
          </a:p>
          <a:p>
            <a:pPr marL="0" lvl="0" indent="0">
              <a:buNone/>
            </a:pPr>
            <a:r>
              <a:rPr lang="en-US" altLang="nl-BE" sz="1800">
                <a:latin typeface="Consolas" pitchFamily="49" charset="0"/>
              </a:rPr>
              <a:t>(SUPNR CHAR(4) </a:t>
            </a:r>
            <a:r>
              <a:rPr lang="en-US" altLang="nl-BE" sz="1800" b="1">
                <a:latin typeface="Consolas" pitchFamily="49" charset="0"/>
              </a:rPr>
              <a:t>NOT NULL,</a:t>
            </a:r>
            <a:endParaRPr lang="nl-BE" altLang="nl-BE" sz="1800">
              <a:latin typeface="Consolas" pitchFamily="49" charset="0"/>
            </a:endParaRPr>
          </a:p>
          <a:p>
            <a:pPr marL="0" lvl="0" indent="0">
              <a:buNone/>
            </a:pPr>
            <a:r>
              <a:rPr lang="en-US" altLang="nl-BE" sz="1800">
                <a:latin typeface="Consolas" pitchFamily="49" charset="0"/>
              </a:rPr>
              <a:t> PRODNR CHAR(6) </a:t>
            </a:r>
            <a:r>
              <a:rPr lang="en-US" altLang="nl-BE" sz="1800" b="1">
                <a:latin typeface="Consolas" pitchFamily="49" charset="0"/>
              </a:rPr>
              <a:t>NOT NULL,</a:t>
            </a:r>
            <a:endParaRPr lang="nl-BE" altLang="nl-BE" sz="1800">
              <a:latin typeface="Consolas" pitchFamily="49" charset="0"/>
            </a:endParaRPr>
          </a:p>
          <a:p>
            <a:pPr marL="0" lvl="0" indent="0">
              <a:buNone/>
            </a:pPr>
            <a:r>
              <a:rPr lang="en-US" altLang="nl-BE" sz="1800">
                <a:latin typeface="Consolas" pitchFamily="49" charset="0"/>
              </a:rPr>
              <a:t> PURCHASE_PRICE DOUBLE(8,2)</a:t>
            </a:r>
            <a:r>
              <a:rPr lang="en-US" altLang="nl-BE" sz="1800" b="1">
                <a:latin typeface="Consolas" pitchFamily="49" charset="0"/>
              </a:rPr>
              <a:t> </a:t>
            </a:r>
            <a:endParaRPr lang="nl-BE" altLang="nl-BE" sz="1800">
              <a:latin typeface="Consolas" pitchFamily="49" charset="0"/>
            </a:endParaRPr>
          </a:p>
          <a:p>
            <a:pPr marL="0" lvl="0" indent="0">
              <a:buNone/>
            </a:pPr>
            <a:r>
              <a:rPr lang="en-US" altLang="nl-BE" sz="1800">
                <a:latin typeface="Consolas" pitchFamily="49" charset="0"/>
              </a:rPr>
              <a:t> </a:t>
            </a:r>
            <a:r>
              <a:rPr lang="en-US" altLang="nl-BE" sz="1800" b="1">
                <a:latin typeface="Consolas" pitchFamily="49" charset="0"/>
              </a:rPr>
              <a:t>COMMENT </a:t>
            </a:r>
            <a:r>
              <a:rPr lang="en-US" altLang="nl-BE" sz="1800">
                <a:latin typeface="Consolas" pitchFamily="49" charset="0"/>
              </a:rPr>
              <a:t>‘PURCHASE_PRICE IN EUR’,</a:t>
            </a:r>
            <a:endParaRPr lang="nl-BE" altLang="nl-BE" sz="1800">
              <a:latin typeface="Consolas" pitchFamily="49" charset="0"/>
            </a:endParaRPr>
          </a:p>
          <a:p>
            <a:pPr marL="0" lvl="0" indent="0">
              <a:buNone/>
            </a:pPr>
            <a:r>
              <a:rPr lang="en-US" altLang="nl-BE" sz="1800">
                <a:latin typeface="Consolas" pitchFamily="49" charset="0"/>
              </a:rPr>
              <a:t> DELIV_PERIOD TIME </a:t>
            </a:r>
            <a:endParaRPr lang="nl-BE" altLang="nl-BE" sz="1800">
              <a:latin typeface="Consolas" pitchFamily="49" charset="0"/>
            </a:endParaRPr>
          </a:p>
          <a:p>
            <a:pPr marL="0" lvl="0" indent="0">
              <a:buNone/>
            </a:pPr>
            <a:r>
              <a:rPr lang="en-US" altLang="nl-BE" sz="1800" b="1">
                <a:latin typeface="Consolas" pitchFamily="49" charset="0"/>
              </a:rPr>
              <a:t> COMMENT </a:t>
            </a:r>
            <a:r>
              <a:rPr lang="en-US" altLang="nl-BE" sz="1800">
                <a:latin typeface="Consolas" pitchFamily="49" charset="0"/>
              </a:rPr>
              <a:t>‘DELIV_PERIOD IN DAYS’,</a:t>
            </a:r>
            <a:endParaRPr lang="nl-BE" altLang="nl-BE" sz="1800">
              <a:latin typeface="Consolas" pitchFamily="49" charset="0"/>
            </a:endParaRPr>
          </a:p>
          <a:p>
            <a:pPr marL="0" lvl="0" indent="0">
              <a:buNone/>
            </a:pPr>
            <a:r>
              <a:rPr lang="en-US" altLang="nl-BE" sz="1800" b="1">
                <a:latin typeface="Consolas" pitchFamily="49" charset="0"/>
              </a:rPr>
              <a:t> PRIMARY KEY </a:t>
            </a:r>
            <a:r>
              <a:rPr lang="en-US" altLang="nl-BE" sz="1800">
                <a:latin typeface="Consolas" pitchFamily="49" charset="0"/>
              </a:rPr>
              <a:t>(SUPNR, PRODNR),</a:t>
            </a:r>
            <a:endParaRPr lang="nl-BE" altLang="nl-BE" sz="1800">
              <a:latin typeface="Consolas" pitchFamily="49" charset="0"/>
            </a:endParaRPr>
          </a:p>
          <a:p>
            <a:pPr marL="0" lvl="0" indent="0">
              <a:buNone/>
            </a:pPr>
            <a:r>
              <a:rPr lang="en-US" altLang="nl-BE" sz="1800" b="1">
                <a:latin typeface="Consolas" pitchFamily="49" charset="0"/>
              </a:rPr>
              <a:t> FOREIGN KEY </a:t>
            </a:r>
            <a:r>
              <a:rPr lang="en-US" altLang="nl-BE" sz="1800">
                <a:latin typeface="Consolas" pitchFamily="49" charset="0"/>
              </a:rPr>
              <a:t>(SUPNR) </a:t>
            </a:r>
            <a:r>
              <a:rPr lang="en-US" altLang="nl-BE" sz="1800" b="1">
                <a:latin typeface="Consolas" pitchFamily="49" charset="0"/>
              </a:rPr>
              <a:t>REFERENCES </a:t>
            </a:r>
            <a:r>
              <a:rPr lang="en-US" altLang="nl-BE" sz="1800">
                <a:latin typeface="Consolas" pitchFamily="49" charset="0"/>
              </a:rPr>
              <a:t>SUPPLIER (SUPNR)</a:t>
            </a:r>
            <a:endParaRPr lang="nl-BE" altLang="nl-BE" sz="1800">
              <a:latin typeface="Consolas" pitchFamily="49" charset="0"/>
            </a:endParaRPr>
          </a:p>
          <a:p>
            <a:pPr marL="0" lvl="0" indent="0">
              <a:buNone/>
            </a:pPr>
            <a:r>
              <a:rPr lang="en-US" altLang="nl-BE" sz="1800" b="1">
                <a:latin typeface="Consolas" pitchFamily="49" charset="0"/>
              </a:rPr>
              <a:t> ON DELETE CASCADE ON UPDATE CASCADE</a:t>
            </a:r>
            <a:r>
              <a:rPr lang="en-US" altLang="nl-BE" sz="1800">
                <a:latin typeface="Consolas" pitchFamily="49" charset="0"/>
              </a:rPr>
              <a:t>,</a:t>
            </a:r>
            <a:endParaRPr lang="nl-BE" altLang="nl-BE" sz="1800">
              <a:latin typeface="Consolas" pitchFamily="49" charset="0"/>
            </a:endParaRPr>
          </a:p>
          <a:p>
            <a:pPr marL="0" lvl="0" indent="0">
              <a:buNone/>
            </a:pPr>
            <a:r>
              <a:rPr lang="en-US" altLang="nl-BE" sz="1800" b="1">
                <a:latin typeface="Consolas" pitchFamily="49" charset="0"/>
              </a:rPr>
              <a:t> FOREIGN KEY </a:t>
            </a:r>
            <a:r>
              <a:rPr lang="en-US" altLang="nl-BE" sz="1800">
                <a:latin typeface="Consolas" pitchFamily="49" charset="0"/>
              </a:rPr>
              <a:t>(PRODNR) </a:t>
            </a:r>
            <a:r>
              <a:rPr lang="en-US" altLang="nl-BE" sz="1800" b="1">
                <a:latin typeface="Consolas" pitchFamily="49" charset="0"/>
              </a:rPr>
              <a:t>REFERENCES </a:t>
            </a:r>
            <a:r>
              <a:rPr lang="en-US" altLang="nl-BE" sz="1800">
                <a:latin typeface="Consolas" pitchFamily="49" charset="0"/>
              </a:rPr>
              <a:t>PRODUCT (PRODNR)</a:t>
            </a:r>
            <a:endParaRPr lang="nl-BE" altLang="nl-BE" sz="1800">
              <a:latin typeface="Consolas" pitchFamily="49" charset="0"/>
            </a:endParaRPr>
          </a:p>
          <a:p>
            <a:pPr marL="0" lvl="0" indent="0">
              <a:buNone/>
            </a:pPr>
            <a:r>
              <a:rPr lang="en-US" altLang="nl-BE" sz="1800" b="1">
                <a:latin typeface="Consolas" pitchFamily="49" charset="0"/>
              </a:rPr>
              <a:t> ON DELETE CASCADE ON UPDATE CASCADE</a:t>
            </a:r>
            <a:r>
              <a:rPr lang="en-US" altLang="nl-BE" sz="1800">
                <a:latin typeface="Consolas" pitchFamily="49" charset="0"/>
              </a:rPr>
              <a:t>)</a:t>
            </a:r>
            <a:endParaRPr lang="nl-BE" altLang="nl-BE" sz="1800">
              <a:latin typeface="Consolas" pitchFamily="49" charset="0"/>
            </a:endParaRPr>
          </a:p>
          <a:p>
            <a:pPr marL="0" lvl="0" indent="0">
              <a:buNone/>
            </a:pPr>
            <a:endParaRPr lang="nl-BE" altLang="nl-BE"/>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DA2C1A9-0637-466D-9721-5185306A916D}" type="slidenum">
              <a:rPr lang="nl-NL" altLang="nl-BE" sz="1200">
                <a:solidFill>
                  <a:srgbClr val="898989"/>
                </a:solidFill>
                <a:latin typeface="Arial" pitchFamily="34" charset="0"/>
              </a:rPr>
              <a:t>17</a:t>
            </a:fld>
            <a:endParaRPr lang="nl-NL" altLang="nl-BE" sz="1200">
              <a:solidFill>
                <a:srgbClr val="898989"/>
              </a:solidFill>
              <a:latin typeface="Arial" pitchFamily="34" charset="0"/>
            </a:endParaRP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109571" name="Content Placeholder 2"/>
          <p:cNvSpPr>
            <a:spLocks noGrp="1"/>
          </p:cNvSpPr>
          <p:nvPr>
            <p:ph idx="1"/>
          </p:nvPr>
        </p:nvSpPr>
        <p:spPr>
          <a:xfrm>
            <a:off x="666750" y="6196013"/>
            <a:ext cx="8915400" cy="61753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1095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7352320-E7D6-4D26-9CD5-5C9FEF53513C}" type="slidenum">
              <a:rPr lang="nl-NL" altLang="nl-BE" sz="1200">
                <a:solidFill>
                  <a:srgbClr val="898989"/>
                </a:solidFill>
                <a:latin typeface="Arial" pitchFamily="34" charset="0"/>
              </a:rPr>
              <a:t>170</a:t>
            </a:fld>
            <a:endParaRPr lang="nl-NL" altLang="nl-BE" sz="1200">
              <a:solidFill>
                <a:srgbClr val="898989"/>
              </a:solidFill>
              <a:latin typeface="Arial" pitchFamily="34" charset="0"/>
            </a:endParaRPr>
          </a:p>
        </p:txBody>
      </p:sp>
      <p:pic>
        <p:nvPicPr>
          <p:cNvPr id="109573"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noChangeArrowheads="1"/>
          </p:cNvSpPr>
          <p:nvPr>
            <p:ph type="ctrTitle"/>
          </p:nvPr>
        </p:nvSpPr>
        <p:spPr>
          <a:xfrm>
            <a:off x="685800" y="2286000"/>
            <a:ext cx="7772400" cy="11430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rgbClr val="CC3300"/>
                </a:solidFill>
                <a:effectLst>
                  <a:outerShdw blurRad="38100" dist="38100" dir="2700000" algn="tl">
                    <a:srgbClr val="DDDDDD"/>
                  </a:outerShdw>
                </a:effectLst>
                <a:uLnTx/>
                <a:uFillTx/>
                <a:latin typeface="+mj-lt" pitchFamily="34" charset="0"/>
                <a:ea typeface="+mj-ea"/>
                <a:cs typeface="+mj-cs"/>
              </a:rPr>
              <a:t>Intro to Relational Algebra</a:t>
            </a:r>
          </a:p>
        </p:txBody>
      </p:sp>
    </p:spTree>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Attribute Types</a:t>
            </a:r>
          </a:p>
        </p:txBody>
      </p:sp>
      <p:sp>
        <p:nvSpPr>
          <p:cNvPr id="7171" name="Rectangle 3"/>
          <p:cNvSpPr>
            <a:spLocks noGrp="1"/>
          </p:cNvSpPr>
          <p:nvPr>
            <p:ph type="body" idx="4294967295"/>
          </p:nvPr>
        </p:nvSpPr>
        <p:spPr>
          <a:xfrm>
            <a:off x="1103313" y="1219200"/>
            <a:ext cx="7126287"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The set of allowed values for each attribute is called the </a:t>
            </a:r>
            <a:r>
              <a:rPr lang="en-US" altLang="en-US" b="1">
                <a:solidFill>
                  <a:srgbClr val="000099"/>
                </a:solidFill>
              </a:rPr>
              <a:t>domain</a:t>
            </a:r>
            <a:r>
              <a:rPr lang="en-US" altLang="en-US"/>
              <a:t> of the attribute</a:t>
            </a:r>
            <a:endParaRPr lang="en-US" altLang="en-US"/>
          </a:p>
          <a:p>
            <a:pPr lvl="0"/>
            <a:r>
              <a:rPr lang="en-US" altLang="en-US"/>
              <a:t>Attribute values are (normally) required to be </a:t>
            </a:r>
            <a:r>
              <a:rPr lang="en-US" altLang="en-US" b="1">
                <a:solidFill>
                  <a:srgbClr val="000099"/>
                </a:solidFill>
              </a:rPr>
              <a:t>atomic</a:t>
            </a:r>
            <a:r>
              <a:rPr lang="en-US" altLang="en-US"/>
              <a:t>; that is, indivisible</a:t>
            </a:r>
            <a:endParaRPr lang="en-US" altLang="en-US"/>
          </a:p>
          <a:p>
            <a:pPr lvl="0"/>
            <a:r>
              <a:rPr lang="en-US" altLang="en-US"/>
              <a:t>The special value</a:t>
            </a:r>
            <a:r>
              <a:rPr lang="en-US" altLang="en-US" b="1">
                <a:solidFill>
                  <a:schemeClr val="tx2"/>
                </a:solidFill>
              </a:rPr>
              <a:t> </a:t>
            </a:r>
            <a:r>
              <a:rPr lang="en-US" altLang="en-US" b="1" i="1">
                <a:solidFill>
                  <a:srgbClr val="000000"/>
                </a:solidFill>
              </a:rPr>
              <a:t>null</a:t>
            </a:r>
            <a:r>
              <a:rPr lang="en-US" altLang="en-US"/>
              <a:t>  is a member of every domain. Indicated that the value is “unknown”</a:t>
            </a:r>
            <a:endParaRPr lang="en-US" altLang="en-US"/>
          </a:p>
          <a:p>
            <a:pPr lvl="0"/>
            <a:r>
              <a:rPr lang="en-US" altLang="en-US"/>
              <a:t>The null value causes complications in the definition of many operations</a:t>
            </a:r>
            <a:endParaRPr lang="en-US" altLang="en-US"/>
          </a:p>
        </p:txBody>
      </p:sp>
    </p:spTree>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Relation Schema and Instance</a:t>
            </a:r>
          </a:p>
        </p:txBody>
      </p:sp>
      <p:sp>
        <p:nvSpPr>
          <p:cNvPr id="9219" name="Rectangle 3"/>
          <p:cNvSpPr>
            <a:spLocks noGrp="1"/>
          </p:cNvSpPr>
          <p:nvPr>
            <p:ph type="body" idx="4294967295"/>
          </p:nvPr>
        </p:nvSpPr>
        <p:spPr>
          <a:xfrm>
            <a:off x="798513" y="1077913"/>
            <a:ext cx="7848600"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i="1"/>
              <a:t>A</a:t>
            </a:r>
            <a:r>
              <a:rPr lang="en-US" altLang="en-US" baseline="-25000"/>
              <a:t>1</a:t>
            </a:r>
            <a:r>
              <a:rPr lang="en-US" altLang="en-US"/>
              <a:t>, </a:t>
            </a:r>
            <a:r>
              <a:rPr lang="en-US" altLang="en-US" i="1"/>
              <a:t>A</a:t>
            </a:r>
            <a:r>
              <a:rPr lang="en-US" altLang="en-US" baseline="-25000"/>
              <a:t>2</a:t>
            </a:r>
            <a:r>
              <a:rPr lang="en-US" altLang="en-US"/>
              <a:t>, …, </a:t>
            </a:r>
            <a:r>
              <a:rPr lang="en-US" altLang="en-US" i="1"/>
              <a:t>A</a:t>
            </a:r>
            <a:r>
              <a:rPr lang="en-US" altLang="en-US" i="1" baseline="-25000"/>
              <a:t>n</a:t>
            </a:r>
            <a:r>
              <a:rPr lang="en-US" altLang="en-US" i="1"/>
              <a:t> </a:t>
            </a:r>
            <a:r>
              <a:rPr lang="en-US" altLang="en-US"/>
              <a:t>are </a:t>
            </a:r>
            <a:r>
              <a:rPr lang="en-US" altLang="en-US" i="1"/>
              <a:t>attributes</a:t>
            </a:r>
            <a:endParaRPr lang="en-US" altLang="en-US" i="1"/>
          </a:p>
          <a:p>
            <a:pPr lvl="0">
              <a:buNone/>
            </a:pPr>
            <a:endParaRPr lang="en-US" altLang="en-US"/>
          </a:p>
          <a:p>
            <a:pPr lvl="0"/>
            <a:r>
              <a:rPr lang="en-US" altLang="en-US" i="1"/>
              <a:t>R</a:t>
            </a:r>
            <a:r>
              <a:rPr lang="en-US" altLang="en-US"/>
              <a:t> = (</a:t>
            </a:r>
            <a:r>
              <a:rPr lang="en-US" altLang="en-US" i="1"/>
              <a:t>A</a:t>
            </a:r>
            <a:r>
              <a:rPr lang="en-US" altLang="en-US" baseline="-25000"/>
              <a:t>1</a:t>
            </a:r>
            <a:r>
              <a:rPr lang="en-US" altLang="en-US"/>
              <a:t>, </a:t>
            </a:r>
            <a:r>
              <a:rPr lang="en-US" altLang="en-US" i="1"/>
              <a:t>A</a:t>
            </a:r>
            <a:r>
              <a:rPr lang="en-US" altLang="en-US" baseline="-25000"/>
              <a:t>2</a:t>
            </a:r>
            <a:r>
              <a:rPr lang="en-US" altLang="en-US"/>
              <a:t>, …, </a:t>
            </a:r>
            <a:r>
              <a:rPr lang="en-US" altLang="en-US" i="1"/>
              <a:t>A</a:t>
            </a:r>
            <a:r>
              <a:rPr lang="en-US" altLang="en-US" i="1" baseline="-25000"/>
              <a:t>n</a:t>
            </a:r>
            <a:r>
              <a:rPr lang="en-US" altLang="en-US"/>
              <a:t> ) is a </a:t>
            </a:r>
            <a:r>
              <a:rPr lang="en-US" altLang="en-US" i="1"/>
              <a:t>relation schema</a:t>
            </a:r>
            <a:endParaRPr lang="en-US" altLang="en-US" i="1"/>
          </a:p>
          <a:p>
            <a:pPr lvl="0">
              <a:lnSpc>
                <a:spcPct val="120000"/>
              </a:lnSpc>
              <a:buNone/>
            </a:pPr>
            <a:r>
              <a:rPr lang="en-US" altLang="en-US"/>
              <a:t>	Example:</a:t>
            </a:r>
            <a:endParaRPr lang="en-US" altLang="en-US"/>
          </a:p>
          <a:p>
            <a:pPr lvl="0">
              <a:lnSpc>
                <a:spcPct val="120000"/>
              </a:lnSpc>
              <a:buNone/>
            </a:pPr>
            <a:r>
              <a:rPr lang="en-US" altLang="en-US"/>
              <a:t>	</a:t>
            </a:r>
            <a:r>
              <a:rPr lang="en-US" altLang="en-US" i="1"/>
              <a:t>     instructor </a:t>
            </a:r>
            <a:r>
              <a:rPr lang="en-US" altLang="en-US"/>
              <a:t> = (</a:t>
            </a:r>
            <a:r>
              <a:rPr lang="en-US" altLang="en-US" i="1"/>
              <a:t>ID,  name, dept_name, salary</a:t>
            </a:r>
            <a:r>
              <a:rPr lang="en-US" altLang="en-US"/>
              <a:t>)</a:t>
            </a:r>
            <a:endParaRPr lang="en-US" altLang="en-US"/>
          </a:p>
          <a:p>
            <a:pPr lvl="0">
              <a:lnSpc>
                <a:spcPct val="120000"/>
              </a:lnSpc>
            </a:pPr>
            <a:r>
              <a:rPr lang="en-US" altLang="en-US"/>
              <a:t>Formally, given sets </a:t>
            </a:r>
            <a:r>
              <a:rPr lang="en-US" altLang="en-US" i="1"/>
              <a:t>D</a:t>
            </a:r>
            <a:r>
              <a:rPr lang="en-US" altLang="en-US" baseline="-25000"/>
              <a:t>1</a:t>
            </a:r>
            <a:r>
              <a:rPr lang="en-US" altLang="en-US"/>
              <a:t>, </a:t>
            </a:r>
            <a:r>
              <a:rPr lang="en-US" altLang="en-US" i="1"/>
              <a:t>D</a:t>
            </a:r>
            <a:r>
              <a:rPr lang="en-US" altLang="en-US" baseline="-25000"/>
              <a:t>2</a:t>
            </a:r>
            <a:r>
              <a:rPr lang="en-US" altLang="en-US"/>
              <a:t>, …. </a:t>
            </a:r>
            <a:r>
              <a:rPr lang="en-US" altLang="en-US" i="1"/>
              <a:t>D</a:t>
            </a:r>
            <a:r>
              <a:rPr lang="en-US" altLang="en-US" i="1" baseline="-25000"/>
              <a:t>n</a:t>
            </a:r>
            <a:r>
              <a:rPr lang="en-US" altLang="en-US"/>
              <a:t> a </a:t>
            </a:r>
            <a:r>
              <a:rPr lang="en-US" altLang="en-US" b="1">
                <a:solidFill>
                  <a:srgbClr val="000099"/>
                </a:solidFill>
              </a:rPr>
              <a:t>relation</a:t>
            </a:r>
            <a:r>
              <a:rPr lang="en-US" altLang="en-US" i="1">
                <a:solidFill>
                  <a:srgbClr val="008000"/>
                </a:solidFill>
              </a:rPr>
              <a:t> </a:t>
            </a:r>
            <a:r>
              <a:rPr lang="en-US" altLang="en-US" b="1" i="1">
                <a:solidFill>
                  <a:srgbClr val="000000"/>
                </a:solidFill>
              </a:rPr>
              <a:t>r</a:t>
            </a:r>
            <a:r>
              <a:rPr lang="en-US" altLang="en-US"/>
              <a:t> is a subset of </a:t>
            </a:r>
            <a:br>
              <a:rPr lang="en-US" altLang="en-US"/>
            </a:br>
            <a:r>
              <a:rPr lang="en-US" altLang="en-US"/>
              <a:t>        </a:t>
            </a:r>
            <a:r>
              <a:rPr lang="en-US" altLang="en-US" i="1"/>
              <a:t>D</a:t>
            </a:r>
            <a:r>
              <a:rPr lang="en-US" altLang="en-US" baseline="-25000"/>
              <a:t>1</a:t>
            </a:r>
            <a:r>
              <a:rPr lang="en-US" altLang="en-US"/>
              <a:t> x  </a:t>
            </a:r>
            <a:r>
              <a:rPr lang="en-US" altLang="en-US" i="1"/>
              <a:t>D</a:t>
            </a:r>
            <a:r>
              <a:rPr lang="en-US" altLang="en-US" baseline="-25000"/>
              <a:t>2 </a:t>
            </a:r>
            <a:r>
              <a:rPr lang="en-US" altLang="en-US"/>
              <a:t> x … x </a:t>
            </a:r>
            <a:r>
              <a:rPr lang="en-US" altLang="en-US" i="1"/>
              <a:t>D</a:t>
            </a:r>
            <a:r>
              <a:rPr lang="en-US" altLang="en-US" i="1" baseline="-25000"/>
              <a:t>n</a:t>
            </a:r>
            <a:br>
              <a:rPr lang="en-US" altLang="en-US"/>
            </a:br>
            <a:r>
              <a:rPr lang="en-US" altLang="en-US"/>
              <a:t>Thus, a relation is a set of </a:t>
            </a:r>
            <a:r>
              <a:rPr lang="en-US" altLang="en-US" i="1"/>
              <a:t>n</a:t>
            </a:r>
            <a:r>
              <a:rPr lang="en-US" altLang="en-US"/>
              <a:t>-tuples (</a:t>
            </a:r>
            <a:r>
              <a:rPr lang="en-US" altLang="en-US" i="1"/>
              <a:t>a</a:t>
            </a:r>
            <a:r>
              <a:rPr lang="en-US" altLang="en-US" baseline="-25000"/>
              <a:t>1</a:t>
            </a:r>
            <a:r>
              <a:rPr lang="en-US" altLang="en-US"/>
              <a:t>,</a:t>
            </a:r>
            <a:r>
              <a:rPr lang="en-US" altLang="en-US" i="1"/>
              <a:t> a</a:t>
            </a:r>
            <a:r>
              <a:rPr lang="en-US" altLang="en-US" baseline="-25000"/>
              <a:t>2</a:t>
            </a:r>
            <a:r>
              <a:rPr lang="en-US" altLang="en-US"/>
              <a:t>, …, </a:t>
            </a:r>
            <a:r>
              <a:rPr lang="en-US" altLang="en-US" i="1"/>
              <a:t>a</a:t>
            </a:r>
            <a:r>
              <a:rPr lang="en-US" altLang="en-US" i="1" baseline="-25000"/>
              <a:t>n</a:t>
            </a:r>
            <a:r>
              <a:rPr lang="en-US" altLang="en-US"/>
              <a:t>) where each </a:t>
            </a:r>
            <a:r>
              <a:rPr lang="en-US" altLang="en-US" i="1"/>
              <a:t>a</a:t>
            </a:r>
            <a:r>
              <a:rPr lang="en-US" altLang="en-US" i="1" baseline="-25000"/>
              <a:t>i</a:t>
            </a:r>
            <a:r>
              <a:rPr lang="en-US" altLang="en-US"/>
              <a:t>  </a:t>
            </a:r>
            <a:r>
              <a:rPr lang="en-US" altLang="en-US">
                <a:sym typeface="Symbol" pitchFamily="18" charset="2"/>
              </a:rPr>
              <a:t> </a:t>
            </a:r>
            <a:r>
              <a:rPr lang="en-US" altLang="en-US" i="1">
                <a:sym typeface="Symbol" pitchFamily="18" charset="2"/>
              </a:rPr>
              <a:t>D</a:t>
            </a:r>
            <a:r>
              <a:rPr lang="en-US" altLang="en-US" i="1" baseline="-25000">
                <a:sym typeface="Symbol" pitchFamily="18" charset="2"/>
              </a:rPr>
              <a:t>i</a:t>
            </a:r>
            <a:endParaRPr lang="en-US" altLang="en-US" i="1">
              <a:sym typeface="Symbol" pitchFamily="18" charset="2"/>
            </a:endParaRPr>
          </a:p>
          <a:p>
            <a:pPr lvl="0">
              <a:lnSpc>
                <a:spcPct val="120000"/>
              </a:lnSpc>
              <a:buNone/>
            </a:pPr>
            <a:endParaRPr lang="en-US" altLang="en-US"/>
          </a:p>
          <a:p>
            <a:pPr lvl="0">
              <a:lnSpc>
                <a:spcPct val="120000"/>
              </a:lnSpc>
              <a:buNone/>
            </a:pPr>
            <a:endParaRPr lang="en-US" altLang="en-US"/>
          </a:p>
          <a:p>
            <a:pPr lvl="0">
              <a:buNone/>
            </a:pPr>
            <a:endParaRPr lang="en-US" altLang="en-US"/>
          </a:p>
        </p:txBody>
      </p:sp>
      <p:sp>
        <p:nvSpPr>
          <p:cNvPr id="9220" name="Rectangle 4"/>
          <p:cNvSpPr/>
          <p:nvPr/>
        </p:nvSpPr>
        <p:spPr>
          <a:xfrm>
            <a:off x="820738" y="4400550"/>
            <a:ext cx="7404100" cy="1979613"/>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r>
              <a:rPr lang="en-US" altLang="en-US"/>
              <a:t>The current values (</a:t>
            </a:r>
            <a:r>
              <a:rPr lang="en-US" altLang="en-US" b="1">
                <a:solidFill>
                  <a:srgbClr val="000099"/>
                </a:solidFill>
              </a:rPr>
              <a:t>relation instance</a:t>
            </a:r>
            <a:r>
              <a:rPr lang="en-US" altLang="en-US"/>
              <a:t>) of a relation are specified by a table</a:t>
            </a:r>
            <a:endParaRPr lang="en-US" altLang="en-US"/>
          </a:p>
          <a:p>
            <a:pPr marL="342900" lvl="0" indent="-342900"/>
            <a:r>
              <a:rPr lang="en-US" altLang="en-US"/>
              <a:t>An element </a:t>
            </a:r>
            <a:r>
              <a:rPr lang="en-US" altLang="en-US" b="1" i="1">
                <a:solidFill>
                  <a:schemeClr val="bg2"/>
                </a:solidFill>
              </a:rPr>
              <a:t>t</a:t>
            </a:r>
            <a:r>
              <a:rPr lang="en-US" altLang="en-US" b="1"/>
              <a:t> </a:t>
            </a:r>
            <a:r>
              <a:rPr lang="en-US" altLang="en-US"/>
              <a:t>of</a:t>
            </a:r>
            <a:r>
              <a:rPr lang="en-US" altLang="en-US" b="1">
                <a:solidFill>
                  <a:schemeClr val="bg2"/>
                </a:solidFill>
              </a:rPr>
              <a:t> </a:t>
            </a:r>
            <a:r>
              <a:rPr lang="en-US" altLang="en-US" b="1" i="1">
                <a:solidFill>
                  <a:schemeClr val="bg2"/>
                </a:solidFill>
              </a:rPr>
              <a:t>r</a:t>
            </a:r>
            <a:r>
              <a:rPr lang="en-US" altLang="en-US"/>
              <a:t> is a </a:t>
            </a:r>
            <a:r>
              <a:rPr lang="en-US" altLang="en-US" i="1"/>
              <a:t>tuple</a:t>
            </a:r>
            <a:r>
              <a:rPr lang="en-US" altLang="en-US"/>
              <a:t>, represented by a </a:t>
            </a:r>
            <a:r>
              <a:rPr lang="en-US" altLang="en-US" i="1"/>
              <a:t>row </a:t>
            </a:r>
            <a:r>
              <a:rPr lang="en-US" altLang="en-US"/>
              <a:t>in a table</a:t>
            </a:r>
            <a:endParaRPr lang="en-US" altLang="en-US"/>
          </a:p>
        </p:txBody>
      </p:sp>
    </p:spTree>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Rectangle 2"/>
          <p:cNvSpPr>
            <a:spLocks noGrp="1" noChangeArrowheads="1"/>
          </p:cNvSpPr>
          <p:nvPr>
            <p:ph type="title"/>
          </p:nvPr>
        </p:nvSpPr>
        <p:spPr>
          <a:xfrm>
            <a:off x="603250" y="12700"/>
            <a:ext cx="8077200" cy="606425"/>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Relations are Unordered</a:t>
            </a:r>
          </a:p>
        </p:txBody>
      </p:sp>
      <p:sp>
        <p:nvSpPr>
          <p:cNvPr id="11267" name="Rectangle 3"/>
          <p:cNvSpPr/>
          <p:nvPr/>
        </p:nvSpPr>
        <p:spPr>
          <a:xfrm>
            <a:off x="798513" y="1077913"/>
            <a:ext cx="7735887" cy="738187"/>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r>
              <a:rPr lang="en-US" altLang="en-US"/>
              <a:t> Order of tuples is irrelevant (tuples may be stored in an arbitrary order)</a:t>
            </a:r>
            <a:endParaRPr lang="en-US" altLang="en-US"/>
          </a:p>
          <a:p>
            <a:pPr marL="0" lvl="0" indent="0"/>
            <a:r>
              <a:rPr lang="en-US" altLang="en-US"/>
              <a:t> Example: </a:t>
            </a:r>
            <a:r>
              <a:rPr lang="en-US" altLang="en-US" i="1"/>
              <a:t>instructor</a:t>
            </a:r>
            <a:r>
              <a:rPr lang="en-US" altLang="en-US"/>
              <a:t> relation with unordered tuples</a:t>
            </a:r>
            <a:endParaRPr lang="en-US" altLang="en-US"/>
          </a:p>
        </p:txBody>
      </p:sp>
      <p:pic>
        <p:nvPicPr>
          <p:cNvPr id="11268" name="Picture 4" descr="2"/>
          <p:cNvPicPr>
            <a:picLocks noChangeAspect="1"/>
          </p:cNvPicPr>
          <p:nvPr/>
        </p:nvPicPr>
        <p:blipFill>
          <a:blip r:embed="rId3"/>
          <a:stretch>
            <a:fillRect/>
          </a:stretch>
        </p:blipFill>
        <p:spPr>
          <a:xfrm>
            <a:off x="1905000" y="2208213"/>
            <a:ext cx="4953000" cy="3735387"/>
          </a:xfrm>
          <a:prstGeom prst="rect">
            <a:avLst/>
          </a:prstGeom>
          <a:noFill/>
          <a:ln>
            <a:noFill/>
            <a:miter lim="800000"/>
          </a:ln>
        </p:spPr>
      </p:pic>
    </p:spTree>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Keys</a:t>
            </a:r>
          </a:p>
        </p:txBody>
      </p:sp>
      <p:sp>
        <p:nvSpPr>
          <p:cNvPr id="13315" name="Rectangle 3"/>
          <p:cNvSpPr>
            <a:spLocks noGrp="1"/>
          </p:cNvSpPr>
          <p:nvPr>
            <p:ph type="body" idx="4294967295"/>
          </p:nvPr>
        </p:nvSpPr>
        <p:spPr>
          <a:xfrm>
            <a:off x="860425" y="1077913"/>
            <a:ext cx="7978775" cy="5311775"/>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Let K </a:t>
            </a:r>
            <a:r>
              <a:rPr lang="en-US" altLang="en-US">
                <a:sym typeface="Symbol" pitchFamily="18" charset="2"/>
              </a:rPr>
              <a:t> R</a:t>
            </a:r>
            <a:endParaRPr lang="en-US" altLang="en-US">
              <a:sym typeface="Symbol" pitchFamily="18" charset="2"/>
            </a:endParaRPr>
          </a:p>
          <a:p>
            <a:pPr lvl="0"/>
            <a:r>
              <a:rPr lang="en-US" altLang="en-US" i="1">
                <a:sym typeface="Symbol" pitchFamily="18" charset="2"/>
              </a:rPr>
              <a:t>K </a:t>
            </a:r>
            <a:r>
              <a:rPr lang="en-US" altLang="en-US">
                <a:sym typeface="Symbol" pitchFamily="18" charset="2"/>
              </a:rPr>
              <a:t>is a </a:t>
            </a:r>
            <a:r>
              <a:rPr lang="en-US" altLang="en-US" b="1">
                <a:solidFill>
                  <a:srgbClr val="000099"/>
                </a:solidFill>
                <a:sym typeface="Symbol" pitchFamily="18" charset="2"/>
              </a:rPr>
              <a:t>superkey</a:t>
            </a:r>
            <a:r>
              <a:rPr lang="en-US" altLang="en-US" b="1">
                <a:solidFill>
                  <a:schemeClr val="tx2"/>
                </a:solidFill>
                <a:sym typeface="Symbol" pitchFamily="18" charset="2"/>
              </a:rPr>
              <a:t> </a:t>
            </a:r>
            <a:r>
              <a:rPr lang="en-US" altLang="en-US">
                <a:sym typeface="Symbol" pitchFamily="18" charset="2"/>
              </a:rPr>
              <a:t>of </a:t>
            </a:r>
            <a:r>
              <a:rPr lang="en-US" altLang="en-US" i="1">
                <a:sym typeface="Symbol" pitchFamily="18" charset="2"/>
              </a:rPr>
              <a:t>R</a:t>
            </a:r>
            <a:r>
              <a:rPr lang="en-US" altLang="en-US">
                <a:sym typeface="Symbol" pitchFamily="18" charset="2"/>
              </a:rPr>
              <a:t> if values for </a:t>
            </a:r>
            <a:r>
              <a:rPr lang="en-US" altLang="en-US" i="1">
                <a:sym typeface="Symbol" pitchFamily="18" charset="2"/>
              </a:rPr>
              <a:t>K</a:t>
            </a:r>
            <a:r>
              <a:rPr lang="en-US" altLang="en-US">
                <a:sym typeface="Symbol" pitchFamily="18" charset="2"/>
              </a:rPr>
              <a:t> are sufficient to identify a unique tuple of each possible relation </a:t>
            </a:r>
            <a:r>
              <a:rPr lang="en-US" altLang="en-US" i="1">
                <a:sym typeface="Symbol" pitchFamily="18" charset="2"/>
              </a:rPr>
              <a:t>r(R)</a:t>
            </a:r>
            <a:r>
              <a:rPr lang="en-US" altLang="en-US">
                <a:sym typeface="Symbol" pitchFamily="18" charset="2"/>
              </a:rPr>
              <a:t> </a:t>
            </a:r>
            <a:endParaRPr lang="en-US" altLang="en-US">
              <a:sym typeface="Symbol" pitchFamily="18" charset="2"/>
            </a:endParaRPr>
          </a:p>
          <a:p>
            <a:pPr lvl="1">
              <a:lnSpc>
                <a:spcPct val="130000"/>
              </a:lnSpc>
            </a:pPr>
            <a:r>
              <a:rPr lang="en-US" altLang="en-US">
                <a:sym typeface="Symbol" pitchFamily="18" charset="2"/>
              </a:rPr>
              <a:t>Example:  {</a:t>
            </a:r>
            <a:r>
              <a:rPr lang="en-US" altLang="en-US" i="1">
                <a:sym typeface="Symbol" pitchFamily="18" charset="2"/>
              </a:rPr>
              <a:t>ID</a:t>
            </a:r>
            <a:r>
              <a:rPr lang="en-US" altLang="en-US">
                <a:sym typeface="Symbol" pitchFamily="18" charset="2"/>
              </a:rPr>
              <a:t>} and {ID,name} are both superkeys of </a:t>
            </a:r>
            <a:r>
              <a:rPr lang="en-US" altLang="en-US" i="1">
                <a:sym typeface="Symbol" pitchFamily="18" charset="2"/>
              </a:rPr>
              <a:t>instructor.</a:t>
            </a:r>
            <a:endParaRPr lang="en-US" altLang="en-US">
              <a:sym typeface="Symbol" pitchFamily="18" charset="2"/>
            </a:endParaRPr>
          </a:p>
          <a:p>
            <a:pPr lvl="0">
              <a:lnSpc>
                <a:spcPct val="120000"/>
              </a:lnSpc>
            </a:pPr>
            <a:r>
              <a:rPr lang="en-US" altLang="en-US">
                <a:sym typeface="Symbol" pitchFamily="18" charset="2"/>
              </a:rPr>
              <a:t>Superkey </a:t>
            </a:r>
            <a:r>
              <a:rPr lang="en-US" altLang="en-US" i="1">
                <a:sym typeface="Symbol" pitchFamily="18" charset="2"/>
              </a:rPr>
              <a:t>K</a:t>
            </a:r>
            <a:r>
              <a:rPr lang="en-US" altLang="en-US">
                <a:sym typeface="Symbol" pitchFamily="18" charset="2"/>
              </a:rPr>
              <a:t> is a </a:t>
            </a:r>
            <a:r>
              <a:rPr lang="en-US" altLang="en-US" b="1">
                <a:solidFill>
                  <a:srgbClr val="000099"/>
                </a:solidFill>
                <a:sym typeface="Symbol" pitchFamily="18" charset="2"/>
              </a:rPr>
              <a:t>candidate key</a:t>
            </a:r>
            <a:r>
              <a:rPr lang="en-US" altLang="en-US">
                <a:sym typeface="Symbol" pitchFamily="18" charset="2"/>
              </a:rPr>
              <a:t> if </a:t>
            </a:r>
            <a:r>
              <a:rPr lang="en-US" altLang="en-US" i="1">
                <a:sym typeface="Symbol" pitchFamily="18" charset="2"/>
              </a:rPr>
              <a:t>K</a:t>
            </a:r>
            <a:r>
              <a:rPr lang="en-US" altLang="en-US">
                <a:sym typeface="Symbol" pitchFamily="18" charset="2"/>
              </a:rPr>
              <a:t> is minimal</a:t>
            </a:r>
            <a:br>
              <a:rPr lang="en-US" altLang="en-US">
                <a:sym typeface="Symbol" pitchFamily="18" charset="2"/>
              </a:rPr>
            </a:br>
            <a:r>
              <a:rPr lang="en-US" altLang="en-US">
                <a:sym typeface="Symbol" pitchFamily="18" charset="2"/>
              </a:rPr>
              <a:t>Example:  {</a:t>
            </a:r>
            <a:r>
              <a:rPr lang="en-US" altLang="en-US" i="1">
                <a:sym typeface="Symbol" pitchFamily="18" charset="2"/>
              </a:rPr>
              <a:t>ID</a:t>
            </a:r>
            <a:r>
              <a:rPr lang="en-US" altLang="en-US">
                <a:sym typeface="Symbol" pitchFamily="18" charset="2"/>
              </a:rPr>
              <a:t>} is a candidate key for </a:t>
            </a:r>
            <a:r>
              <a:rPr lang="en-US" altLang="en-US" i="1">
                <a:sym typeface="Symbol" pitchFamily="18" charset="2"/>
              </a:rPr>
              <a:t>Instructor</a:t>
            </a:r>
            <a:endParaRPr lang="en-US" altLang="en-US">
              <a:sym typeface="Symbol" pitchFamily="18" charset="2"/>
            </a:endParaRPr>
          </a:p>
          <a:p>
            <a:pPr lvl="0">
              <a:lnSpc>
                <a:spcPct val="120000"/>
              </a:lnSpc>
            </a:pPr>
            <a:r>
              <a:rPr lang="en-US" altLang="en-US">
                <a:sym typeface="Symbol" pitchFamily="18" charset="2"/>
              </a:rPr>
              <a:t>One of the candidate keys is selected to be the </a:t>
            </a:r>
            <a:r>
              <a:rPr lang="en-US" altLang="en-US" b="1">
                <a:solidFill>
                  <a:srgbClr val="000099"/>
                </a:solidFill>
                <a:sym typeface="Symbol" pitchFamily="18" charset="2"/>
              </a:rPr>
              <a:t>primary key</a:t>
            </a:r>
            <a:r>
              <a:rPr lang="en-US" altLang="en-US">
                <a:sym typeface="Symbol" pitchFamily="18" charset="2"/>
              </a:rPr>
              <a:t>.</a:t>
            </a:r>
            <a:endParaRPr lang="en-US" altLang="en-US">
              <a:sym typeface="Symbol" pitchFamily="18" charset="2"/>
            </a:endParaRPr>
          </a:p>
          <a:p>
            <a:pPr lvl="1">
              <a:lnSpc>
                <a:spcPct val="120000"/>
              </a:lnSpc>
            </a:pPr>
            <a:r>
              <a:rPr lang="en-US" altLang="en-US">
                <a:sym typeface="Symbol" pitchFamily="18" charset="2"/>
              </a:rPr>
              <a:t>which one?</a:t>
            </a:r>
            <a:endParaRPr lang="en-US" altLang="en-US">
              <a:sym typeface="Symbol" pitchFamily="18" charset="2"/>
            </a:endParaRPr>
          </a:p>
          <a:p>
            <a:pPr lvl="0"/>
            <a:r>
              <a:rPr lang="en-US" altLang="en-US" b="1">
                <a:solidFill>
                  <a:srgbClr val="000099"/>
                </a:solidFill>
              </a:rPr>
              <a:t>Foreign key</a:t>
            </a:r>
            <a:r>
              <a:rPr lang="en-US" altLang="en-US"/>
              <a:t> constraint: Value in one relation must appear in another</a:t>
            </a:r>
            <a:endParaRPr lang="en-US" altLang="en-US"/>
          </a:p>
          <a:p>
            <a:pPr lvl="1"/>
            <a:r>
              <a:rPr lang="en-US" altLang="en-US" b="1">
                <a:solidFill>
                  <a:srgbClr val="000099"/>
                </a:solidFill>
              </a:rPr>
              <a:t>Referencing</a:t>
            </a:r>
            <a:r>
              <a:rPr lang="en-US" altLang="en-US"/>
              <a:t> relation</a:t>
            </a:r>
            <a:endParaRPr lang="en-US" altLang="en-US"/>
          </a:p>
          <a:p>
            <a:pPr lvl="1"/>
            <a:r>
              <a:rPr lang="en-US" altLang="en-US" b="1">
                <a:solidFill>
                  <a:srgbClr val="000099"/>
                </a:solidFill>
              </a:rPr>
              <a:t>Referenced</a:t>
            </a:r>
            <a:r>
              <a:rPr lang="en-US" altLang="en-US"/>
              <a:t> relation</a:t>
            </a:r>
            <a:endParaRPr lang="en-US" altLang="en-US"/>
          </a:p>
          <a:p>
            <a:pPr lvl="1"/>
            <a:r>
              <a:rPr lang="en-US" altLang="en-US">
                <a:sym typeface="Symbol" pitchFamily="18" charset="2"/>
              </a:rPr>
              <a:t>Example – </a:t>
            </a:r>
            <a:r>
              <a:rPr lang="en-US" altLang="en-US" i="1">
                <a:sym typeface="Symbol" pitchFamily="18" charset="2"/>
              </a:rPr>
              <a:t>dept_name</a:t>
            </a:r>
            <a:r>
              <a:rPr lang="en-US" altLang="en-US">
                <a:sym typeface="Symbol" pitchFamily="18" charset="2"/>
              </a:rPr>
              <a:t> in i</a:t>
            </a:r>
            <a:r>
              <a:rPr lang="en-US" altLang="en-US" i="1">
                <a:sym typeface="Symbol" pitchFamily="18" charset="2"/>
              </a:rPr>
              <a:t>nstructor</a:t>
            </a:r>
            <a:r>
              <a:rPr lang="en-US" altLang="en-US">
                <a:sym typeface="Symbol" pitchFamily="18" charset="2"/>
              </a:rPr>
              <a:t> is a foreign key from </a:t>
            </a:r>
            <a:r>
              <a:rPr lang="en-US" altLang="en-US" i="1">
                <a:sym typeface="Symbol" pitchFamily="18" charset="2"/>
              </a:rPr>
              <a:t>instructor</a:t>
            </a:r>
            <a:r>
              <a:rPr lang="en-US" altLang="en-US">
                <a:sym typeface="Symbol" pitchFamily="18" charset="2"/>
              </a:rPr>
              <a:t> referencing </a:t>
            </a:r>
            <a:r>
              <a:rPr lang="en-US" altLang="en-US" i="1">
                <a:sym typeface="Symbol" pitchFamily="18" charset="2"/>
              </a:rPr>
              <a:t>department</a:t>
            </a:r>
            <a:endParaRPr lang="en-US" altLang="en-US" i="1">
              <a:sym typeface="Symbol" pitchFamily="18" charset="2"/>
            </a:endParaRPr>
          </a:p>
        </p:txBody>
      </p:sp>
    </p:spTree>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28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Schema Diagram for University Database</a:t>
            </a:r>
          </a:p>
        </p:txBody>
      </p:sp>
      <p:pic>
        <p:nvPicPr>
          <p:cNvPr id="15363" name="Picture 1"/>
          <p:cNvPicPr>
            <a:picLocks noChangeAspect="1"/>
          </p:cNvPicPr>
          <p:nvPr/>
        </p:nvPicPr>
        <p:blipFill>
          <a:blip r:embed="rId2"/>
          <a:stretch>
            <a:fillRect/>
          </a:stretch>
        </p:blipFill>
        <p:spPr>
          <a:xfrm>
            <a:off x="338138" y="735013"/>
            <a:ext cx="8529637" cy="5178425"/>
          </a:xfrm>
          <a:prstGeom prst="rect">
            <a:avLst/>
          </a:prstGeom>
          <a:noFill/>
          <a:ln>
            <a:noFill/>
            <a:miter lim="800000"/>
          </a:ln>
        </p:spPr>
      </p:pic>
    </p:spTree>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386"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Relational Query Languages</a:t>
            </a:r>
          </a:p>
        </p:txBody>
      </p:sp>
      <p:sp>
        <p:nvSpPr>
          <p:cNvPr id="16387" name="Rectangle 3"/>
          <p:cNvSpPr>
            <a:spLocks noGrp="1"/>
          </p:cNvSpPr>
          <p:nvPr>
            <p:ph type="body" idx="4294967295"/>
          </p:nvPr>
        </p:nvSpPr>
        <p:spPr>
          <a:xfrm>
            <a:off x="838200" y="1077913"/>
            <a:ext cx="7848600"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Procedural vs .non-procedural, or declarative</a:t>
            </a:r>
            <a:endParaRPr lang="en-US" altLang="en-US"/>
          </a:p>
          <a:p>
            <a:pPr lvl="0"/>
            <a:r>
              <a:rPr lang="en-US" altLang="en-US"/>
              <a:t>“Pure” languages:</a:t>
            </a:r>
            <a:endParaRPr lang="en-US" altLang="en-US"/>
          </a:p>
          <a:p>
            <a:pPr lvl="1"/>
            <a:r>
              <a:rPr lang="en-US" altLang="en-US"/>
              <a:t>Relational algebra</a:t>
            </a:r>
            <a:endParaRPr lang="en-US" altLang="en-US"/>
          </a:p>
          <a:p>
            <a:pPr lvl="1"/>
            <a:r>
              <a:rPr lang="en-US" altLang="en-US"/>
              <a:t>Tuple relational calculus</a:t>
            </a:r>
            <a:endParaRPr lang="en-US" altLang="en-US"/>
          </a:p>
          <a:p>
            <a:pPr lvl="1"/>
            <a:r>
              <a:rPr lang="en-US" altLang="en-US"/>
              <a:t>Domain relational calculus</a:t>
            </a:r>
            <a:endParaRPr lang="en-US" altLang="en-US"/>
          </a:p>
          <a:p>
            <a:pPr lvl="0"/>
            <a:r>
              <a:rPr lang="en-US" altLang="en-US"/>
              <a:t>The above 3 pure languages are equivalent in computing power</a:t>
            </a:r>
            <a:endParaRPr lang="en-US" altLang="en-US"/>
          </a:p>
          <a:p>
            <a:pPr lvl="0"/>
            <a:r>
              <a:rPr lang="en-US" altLang="en-US"/>
              <a:t>We will concentrate in this chapter on relational algebra</a:t>
            </a:r>
            <a:endParaRPr lang="en-US" altLang="en-US"/>
          </a:p>
          <a:p>
            <a:pPr lvl="1"/>
            <a:r>
              <a:rPr lang="en-US" altLang="en-US"/>
              <a:t>Not turning-machine equivalent</a:t>
            </a:r>
            <a:endParaRPr lang="en-US" altLang="en-US"/>
          </a:p>
          <a:p>
            <a:pPr lvl="1"/>
            <a:r>
              <a:rPr lang="en-US" altLang="en-US"/>
              <a:t>consists of 6 basic operations</a:t>
            </a:r>
            <a:endParaRPr lang="en-US" altLang="en-US"/>
          </a:p>
          <a:p>
            <a:pPr lvl="1"/>
            <a:endParaRPr lang="en-US" altLang="en-US"/>
          </a:p>
          <a:p>
            <a:pPr lvl="0"/>
            <a:endParaRPr lang="en-US" altLang="en-US"/>
          </a:p>
        </p:txBody>
      </p:sp>
    </p:spTree>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434"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28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Select Operation – selection of rows (tuples)</a:t>
            </a:r>
          </a:p>
        </p:txBody>
      </p:sp>
      <p:sp>
        <p:nvSpPr>
          <p:cNvPr id="18435" name="Text Box 3"/>
          <p:cNvSpPr/>
          <p:nvPr/>
        </p:nvSpPr>
        <p:spPr>
          <a:xfrm>
            <a:off x="938213" y="1077913"/>
            <a:ext cx="1639887" cy="366712"/>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r>
              <a:rPr lang="en-US" altLang="en-US" sz="1600"/>
              <a:t>Relation r</a:t>
            </a:r>
            <a:endParaRPr lang="en-US" altLang="en-US" sz="1600"/>
          </a:p>
        </p:txBody>
      </p:sp>
      <p:pic>
        <p:nvPicPr>
          <p:cNvPr id="18436" name="Picture 5"/>
          <p:cNvPicPr>
            <a:picLocks noChangeAspect="1"/>
          </p:cNvPicPr>
          <p:nvPr/>
        </p:nvPicPr>
        <p:blipFill>
          <a:blip r:embed="rId3"/>
          <a:stretch>
            <a:fillRect/>
          </a:stretch>
        </p:blipFill>
        <p:spPr>
          <a:xfrm>
            <a:off x="3498850" y="1449388"/>
            <a:ext cx="1887538" cy="3876675"/>
          </a:xfrm>
          <a:prstGeom prst="rect">
            <a:avLst/>
          </a:prstGeom>
          <a:noFill/>
          <a:ln>
            <a:noFill/>
            <a:miter lim="800000"/>
          </a:ln>
        </p:spPr>
      </p:pic>
      <p:sp>
        <p:nvSpPr>
          <p:cNvPr id="18437" name="Text Box 6"/>
          <p:cNvSpPr/>
          <p:nvPr/>
        </p:nvSpPr>
        <p:spPr>
          <a:xfrm>
            <a:off x="971550" y="3748088"/>
            <a:ext cx="2038350" cy="457200"/>
          </a:xfrm>
          <a:prstGeom prst="rect">
            <a:avLst/>
          </a:prstGeom>
          <a:noFill/>
          <a:ln>
            <a:noFill/>
            <a:miter lim="800000"/>
          </a:ln>
        </p:spPr>
        <p:txBody>
          <a:bodyPr wrap="none" anchor="ctr" anchorCtr="0">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230188" lvl="0" indent="-230188" algn="ctr">
              <a:spcBef>
                <a:spcPct val="50000"/>
              </a:spcBef>
              <a:buSzTx/>
              <a:buFont typeface="Wingdings 2" pitchFamily="18" charset="2"/>
            </a:pPr>
            <a:r>
              <a:rPr kumimoji="0" lang="en-US" altLang="en-US" sz="2400">
                <a:sym typeface="Symbol" pitchFamily="18" charset="2"/>
              </a:rPr>
              <a:t></a:t>
            </a:r>
            <a:r>
              <a:rPr kumimoji="0" lang="en-US" altLang="en-US" sz="2400" baseline="-25000">
                <a:sym typeface="Symbol" pitchFamily="18" charset="2"/>
              </a:rPr>
              <a:t>A=B ^ D &gt; 5</a:t>
            </a:r>
            <a:r>
              <a:rPr kumimoji="0" lang="en-US" altLang="en-US" sz="2000" baseline="-25000">
                <a:sym typeface="Symbol" pitchFamily="18" charset="2"/>
              </a:rPr>
              <a:t> </a:t>
            </a:r>
            <a:r>
              <a:rPr kumimoji="0" lang="en-US" altLang="en-US" sz="2400">
                <a:sym typeface="Symbol" pitchFamily="18" charset="2"/>
              </a:rPr>
              <a:t>(r)</a:t>
            </a:r>
            <a:endParaRPr kumimoji="0" lang="en-US" altLang="en-US" sz="2400"/>
          </a:p>
        </p:txBody>
      </p:sp>
    </p:spTree>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482" name="Rectangle 2"/>
          <p:cNvSpPr>
            <a:spLocks noGrp="1" noChangeArrowheads="1"/>
          </p:cNvSpPr>
          <p:nvPr>
            <p:ph type="title"/>
          </p:nvPr>
        </p:nvSpPr>
        <p:spPr>
          <a:xfrm>
            <a:off x="806450" y="92075"/>
            <a:ext cx="8077200" cy="6096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24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Project Operation – selection of columns (Attributes) </a:t>
            </a:r>
          </a:p>
        </p:txBody>
      </p:sp>
      <p:sp>
        <p:nvSpPr>
          <p:cNvPr id="20483" name="Rectangle 3"/>
          <p:cNvSpPr>
            <a:spLocks noGrp="1"/>
          </p:cNvSpPr>
          <p:nvPr>
            <p:ph type="body" idx="4294967295"/>
          </p:nvPr>
        </p:nvSpPr>
        <p:spPr>
          <a:xfrm>
            <a:off x="377825" y="1077913"/>
            <a:ext cx="2441575" cy="4111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Relation</a:t>
            </a:r>
            <a:r>
              <a:rPr lang="en-US" altLang="en-US" i="1"/>
              <a:t> r</a:t>
            </a:r>
            <a:r>
              <a:rPr lang="en-US" altLang="en-US"/>
              <a:t>:</a:t>
            </a:r>
            <a:endParaRPr lang="en-US" altLang="en-US"/>
          </a:p>
        </p:txBody>
      </p:sp>
      <p:sp>
        <p:nvSpPr>
          <p:cNvPr id="20484" name="Rectangle 4"/>
          <p:cNvSpPr/>
          <p:nvPr/>
        </p:nvSpPr>
        <p:spPr>
          <a:xfrm>
            <a:off x="990600" y="4114800"/>
            <a:ext cx="7029450" cy="4095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IN" altLang="en-US" sz="2400">
              <a:latin typeface="Times New Roman" pitchFamily="18" charset="0"/>
            </a:endParaRPr>
          </a:p>
        </p:txBody>
      </p:sp>
      <p:sp>
        <p:nvSpPr>
          <p:cNvPr id="20485" name="Rectangle 5"/>
          <p:cNvSpPr/>
          <p:nvPr/>
        </p:nvSpPr>
        <p:spPr>
          <a:xfrm>
            <a:off x="914400" y="3962400"/>
            <a:ext cx="7029450" cy="4095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IN" altLang="en-US" sz="2400">
              <a:latin typeface="Times New Roman" pitchFamily="18" charset="0"/>
            </a:endParaRPr>
          </a:p>
        </p:txBody>
      </p:sp>
      <p:sp>
        <p:nvSpPr>
          <p:cNvPr id="20486" name="Rectangle 6"/>
          <p:cNvSpPr/>
          <p:nvPr/>
        </p:nvSpPr>
        <p:spPr>
          <a:xfrm>
            <a:off x="533400" y="4114800"/>
            <a:ext cx="7029450" cy="4095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buNone/>
            </a:pPr>
            <a:endParaRPr lang="en-IN" altLang="en-US" sz="2000">
              <a:latin typeface="Times New Roman" pitchFamily="18" charset="0"/>
            </a:endParaRPr>
          </a:p>
        </p:txBody>
      </p:sp>
      <p:sp>
        <p:nvSpPr>
          <p:cNvPr id="20487" name="Rectangle 7"/>
          <p:cNvSpPr/>
          <p:nvPr/>
        </p:nvSpPr>
        <p:spPr>
          <a:xfrm>
            <a:off x="407988" y="4140200"/>
            <a:ext cx="7029450" cy="4095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IN" altLang="en-US" sz="2400">
              <a:latin typeface="Times New Roman" pitchFamily="18" charset="0"/>
            </a:endParaRPr>
          </a:p>
        </p:txBody>
      </p:sp>
      <p:sp>
        <p:nvSpPr>
          <p:cNvPr id="20488" name="Rectangle 8"/>
          <p:cNvSpPr/>
          <p:nvPr/>
        </p:nvSpPr>
        <p:spPr>
          <a:xfrm>
            <a:off x="404813" y="3659188"/>
            <a:ext cx="2057400" cy="990600"/>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r>
              <a:rPr lang="en-US" altLang="en-US" sz="1600"/>
              <a:t> </a:t>
            </a:r>
            <a:r>
              <a:rPr lang="en-US" altLang="en-US" sz="1600">
                <a:sym typeface="Symbol" pitchFamily="18" charset="2"/>
              </a:rPr>
              <a:t> </a:t>
            </a:r>
            <a:endParaRPr kumimoji="0" lang="en-US" altLang="en-US" sz="1600"/>
          </a:p>
        </p:txBody>
      </p:sp>
      <p:pic>
        <p:nvPicPr>
          <p:cNvPr id="20489" name="Picture 9"/>
          <p:cNvPicPr>
            <a:picLocks noChangeAspect="1"/>
          </p:cNvPicPr>
          <p:nvPr/>
        </p:nvPicPr>
        <p:blipFill>
          <a:blip r:embed="rId3"/>
          <a:stretch>
            <a:fillRect/>
          </a:stretch>
        </p:blipFill>
        <p:spPr>
          <a:xfrm>
            <a:off x="2443163" y="1189038"/>
            <a:ext cx="2708275" cy="4430712"/>
          </a:xfrm>
          <a:prstGeom prst="rect">
            <a:avLst/>
          </a:prstGeom>
          <a:noFill/>
          <a:ln>
            <a:noFill/>
            <a:miter lim="800000"/>
          </a:ln>
        </p:spPr>
      </p:pic>
      <p:sp>
        <p:nvSpPr>
          <p:cNvPr id="20490" name="Rectangle 10"/>
          <p:cNvSpPr/>
          <p:nvPr/>
        </p:nvSpPr>
        <p:spPr>
          <a:xfrm>
            <a:off x="723900" y="3597275"/>
            <a:ext cx="1468438" cy="4095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2400">
                <a:latin typeface="Times New Roman" pitchFamily="18" charset="0"/>
                <a:sym typeface="Symbol" pitchFamily="18" charset="2"/>
              </a:rPr>
              <a:t></a:t>
            </a:r>
            <a:r>
              <a:rPr kumimoji="0" lang="en-US" altLang="en-US" sz="2400" baseline="-25000">
                <a:latin typeface="Times New Roman" pitchFamily="18" charset="0"/>
              </a:rPr>
              <a:t>A,C</a:t>
            </a:r>
            <a:r>
              <a:rPr kumimoji="0" lang="en-US" altLang="en-US" sz="2400">
                <a:latin typeface="Times New Roman" pitchFamily="18" charset="0"/>
              </a:rPr>
              <a:t> (</a:t>
            </a:r>
            <a:r>
              <a:rPr kumimoji="0" lang="en-US" altLang="en-US" sz="2400" i="1">
                <a:latin typeface="Times New Roman" pitchFamily="18" charset="0"/>
              </a:rPr>
              <a:t>r</a:t>
            </a:r>
            <a:r>
              <a:rPr kumimoji="0" lang="en-US" altLang="en-US" sz="2400">
                <a:latin typeface="Times New Roman" pitchFamily="18" charset="0"/>
              </a:rPr>
              <a:t>)</a:t>
            </a:r>
            <a:endParaRPr kumimoji="0" lang="en-US" altLang="en-US" sz="2400">
              <a:latin typeface="Times New Roman" pitchFamily="18" charset="0"/>
            </a:endParaRPr>
          </a:p>
        </p:txBody>
      </p:sp>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Example</a:t>
            </a:r>
          </a:p>
        </p:txBody>
      </p:sp>
      <p:sp>
        <p:nvSpPr>
          <p:cNvPr id="39939"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1800" b="1">
                <a:latin typeface="Consolas" pitchFamily="49" charset="0"/>
              </a:rPr>
              <a:t>CREATE TABLE </a:t>
            </a:r>
            <a:r>
              <a:rPr lang="en-GB" altLang="nl-BE" sz="1800">
                <a:latin typeface="Consolas" pitchFamily="49" charset="0"/>
              </a:rPr>
              <a:t>PURCHASE_ORDER</a:t>
            </a:r>
            <a:endParaRPr lang="nl-BE" altLang="nl-BE" sz="1800">
              <a:latin typeface="Consolas" pitchFamily="49" charset="0"/>
            </a:endParaRPr>
          </a:p>
          <a:p>
            <a:pPr marL="0" lvl="0" indent="0">
              <a:buNone/>
            </a:pPr>
            <a:r>
              <a:rPr lang="en-GB" altLang="nl-BE" sz="1800">
                <a:latin typeface="Consolas" pitchFamily="49" charset="0"/>
              </a:rPr>
              <a:t>(PONR CHAR(7) </a:t>
            </a:r>
            <a:r>
              <a:rPr lang="en-GB" altLang="nl-BE" sz="1800" b="1">
                <a:latin typeface="Consolas" pitchFamily="49" charset="0"/>
              </a:rPr>
              <a:t>NOT NULL PRIMARY KEY, </a:t>
            </a:r>
            <a:endParaRPr lang="nl-BE" altLang="nl-BE" sz="1800">
              <a:latin typeface="Consolas" pitchFamily="49" charset="0"/>
            </a:endParaRPr>
          </a:p>
          <a:p>
            <a:pPr marL="0" lvl="0" indent="0">
              <a:buNone/>
            </a:pPr>
            <a:r>
              <a:rPr lang="en-GB" altLang="nl-BE" sz="1800">
                <a:latin typeface="Consolas" pitchFamily="49" charset="0"/>
              </a:rPr>
              <a:t> PODATE DATE,</a:t>
            </a:r>
            <a:endParaRPr lang="nl-BE" altLang="nl-BE" sz="1800">
              <a:latin typeface="Consolas" pitchFamily="49" charset="0"/>
            </a:endParaRPr>
          </a:p>
          <a:p>
            <a:pPr marL="0" lvl="0" indent="0">
              <a:buNone/>
            </a:pPr>
            <a:r>
              <a:rPr lang="en-GB" altLang="nl-BE" sz="1800">
                <a:latin typeface="Consolas" pitchFamily="49" charset="0"/>
              </a:rPr>
              <a:t> SUPNR CHAR(4) </a:t>
            </a:r>
            <a:r>
              <a:rPr lang="en-GB" altLang="nl-BE" sz="1800" b="1">
                <a:latin typeface="Consolas" pitchFamily="49" charset="0"/>
              </a:rPr>
              <a:t>NOT NULL, </a:t>
            </a:r>
            <a:endParaRPr lang="nl-BE" altLang="nl-BE" sz="1800">
              <a:latin typeface="Consolas" pitchFamily="49" charset="0"/>
            </a:endParaRPr>
          </a:p>
          <a:p>
            <a:pPr marL="0" lvl="0" indent="0">
              <a:buNone/>
            </a:pPr>
            <a:r>
              <a:rPr lang="en-GB" altLang="nl-BE" sz="1800" b="1">
                <a:latin typeface="Consolas" pitchFamily="49" charset="0"/>
              </a:rPr>
              <a:t> FOREIGN KEY </a:t>
            </a:r>
            <a:r>
              <a:rPr lang="en-GB" altLang="nl-BE" sz="1800">
                <a:latin typeface="Consolas" pitchFamily="49" charset="0"/>
              </a:rPr>
              <a:t>(SUPNR) </a:t>
            </a:r>
            <a:r>
              <a:rPr lang="en-GB" altLang="nl-BE" sz="1800" b="1">
                <a:latin typeface="Consolas" pitchFamily="49" charset="0"/>
              </a:rPr>
              <a:t>REFERENCES </a:t>
            </a:r>
            <a:r>
              <a:rPr lang="en-GB" altLang="nl-BE" sz="1800">
                <a:latin typeface="Consolas" pitchFamily="49" charset="0"/>
              </a:rPr>
              <a:t>SUPPLIER (SUPNR)</a:t>
            </a:r>
            <a:endParaRPr lang="nl-BE" altLang="nl-BE" sz="1800">
              <a:latin typeface="Consolas" pitchFamily="49" charset="0"/>
            </a:endParaRPr>
          </a:p>
          <a:p>
            <a:pPr marL="0" lvl="0" indent="0">
              <a:buNone/>
            </a:pPr>
            <a:r>
              <a:rPr lang="en-GB" altLang="nl-BE" sz="1800" b="1">
                <a:latin typeface="Consolas" pitchFamily="49" charset="0"/>
              </a:rPr>
              <a:t> ON DELETE CASCADE ON UPDATE CASCADE</a:t>
            </a:r>
            <a:r>
              <a:rPr lang="en-GB" altLang="nl-BE" sz="1800">
                <a:latin typeface="Consolas" pitchFamily="49" charset="0"/>
              </a:rPr>
              <a:t>)</a:t>
            </a:r>
            <a:endParaRPr lang="en-GB" altLang="nl-BE" sz="1800">
              <a:latin typeface="Consolas" pitchFamily="49" charset="0"/>
            </a:endParaRPr>
          </a:p>
          <a:p>
            <a:pPr marL="0" lvl="0" indent="0">
              <a:buNone/>
            </a:pPr>
            <a:endParaRPr lang="nl-BE" altLang="nl-BE" sz="1800">
              <a:latin typeface="Consolas" pitchFamily="49" charset="0"/>
            </a:endParaRPr>
          </a:p>
          <a:p>
            <a:pPr marL="0" lvl="0" indent="0">
              <a:buNone/>
            </a:pPr>
            <a:r>
              <a:rPr lang="en-US" altLang="nl-BE" sz="1800" b="1">
                <a:latin typeface="Consolas" pitchFamily="49" charset="0"/>
              </a:rPr>
              <a:t>CREATE TABLE </a:t>
            </a:r>
            <a:r>
              <a:rPr lang="en-US" altLang="nl-BE" sz="1800">
                <a:latin typeface="Consolas" pitchFamily="49" charset="0"/>
              </a:rPr>
              <a:t>PO_LINE</a:t>
            </a:r>
            <a:endParaRPr lang="nl-BE" altLang="nl-BE" sz="1800">
              <a:latin typeface="Consolas" pitchFamily="49" charset="0"/>
            </a:endParaRPr>
          </a:p>
          <a:p>
            <a:pPr marL="0" lvl="0" indent="0">
              <a:buNone/>
            </a:pPr>
            <a:r>
              <a:rPr lang="en-US" altLang="nl-BE" sz="1800">
                <a:latin typeface="Consolas" pitchFamily="49" charset="0"/>
              </a:rPr>
              <a:t> (PONR CHAR(7) </a:t>
            </a:r>
            <a:r>
              <a:rPr lang="en-US" altLang="nl-BE" sz="1800" b="1">
                <a:latin typeface="Consolas" pitchFamily="49" charset="0"/>
              </a:rPr>
              <a:t>NOT NULL</a:t>
            </a:r>
            <a:r>
              <a:rPr lang="en-US" altLang="nl-BE" sz="1800">
                <a:latin typeface="Consolas" pitchFamily="49" charset="0"/>
              </a:rPr>
              <a:t>, </a:t>
            </a:r>
            <a:endParaRPr lang="nl-BE" altLang="nl-BE" sz="1800">
              <a:latin typeface="Consolas" pitchFamily="49" charset="0"/>
            </a:endParaRPr>
          </a:p>
          <a:p>
            <a:pPr marL="0" lvl="0" indent="0">
              <a:buNone/>
            </a:pPr>
            <a:r>
              <a:rPr lang="en-US" altLang="nl-BE" sz="1800">
                <a:latin typeface="Consolas" pitchFamily="49" charset="0"/>
              </a:rPr>
              <a:t>  PRODNR CHAR(6) </a:t>
            </a:r>
            <a:r>
              <a:rPr lang="en-US" altLang="nl-BE" sz="1800" b="1">
                <a:latin typeface="Consolas" pitchFamily="49" charset="0"/>
              </a:rPr>
              <a:t>NOT NULL</a:t>
            </a:r>
            <a:r>
              <a:rPr lang="en-US" altLang="nl-BE" sz="1800">
                <a:latin typeface="Consolas" pitchFamily="49" charset="0"/>
              </a:rPr>
              <a:t>,</a:t>
            </a:r>
            <a:endParaRPr lang="nl-BE" altLang="nl-BE" sz="1800">
              <a:latin typeface="Consolas" pitchFamily="49" charset="0"/>
            </a:endParaRPr>
          </a:p>
          <a:p>
            <a:pPr marL="0" lvl="0" indent="0">
              <a:buNone/>
            </a:pPr>
            <a:r>
              <a:rPr lang="en-US" altLang="nl-BE" sz="1800">
                <a:latin typeface="Consolas" pitchFamily="49" charset="0"/>
              </a:rPr>
              <a:t>  QUANTITY INTEGER,</a:t>
            </a:r>
            <a:endParaRPr lang="nl-BE" altLang="nl-BE" sz="1800">
              <a:latin typeface="Consolas" pitchFamily="49" charset="0"/>
            </a:endParaRPr>
          </a:p>
          <a:p>
            <a:pPr marL="0" lvl="0" indent="0">
              <a:buNone/>
            </a:pPr>
            <a:r>
              <a:rPr lang="en-US" altLang="nl-BE" sz="1800" b="1">
                <a:latin typeface="Consolas" pitchFamily="49" charset="0"/>
              </a:rPr>
              <a:t>  PRIMARY KEY </a:t>
            </a:r>
            <a:r>
              <a:rPr lang="en-US" altLang="nl-BE" sz="1800">
                <a:latin typeface="Consolas" pitchFamily="49" charset="0"/>
              </a:rPr>
              <a:t>(PONR, PRODNR),</a:t>
            </a:r>
            <a:endParaRPr lang="nl-BE" altLang="nl-BE" sz="1800">
              <a:latin typeface="Consolas" pitchFamily="49" charset="0"/>
            </a:endParaRPr>
          </a:p>
          <a:p>
            <a:pPr marL="0" lvl="0" indent="0">
              <a:buNone/>
            </a:pPr>
            <a:r>
              <a:rPr lang="en-US" altLang="nl-BE" sz="1800" b="1">
                <a:latin typeface="Consolas" pitchFamily="49" charset="0"/>
              </a:rPr>
              <a:t>  FOREIGN KEY </a:t>
            </a:r>
            <a:r>
              <a:rPr lang="en-US" altLang="nl-BE" sz="1800">
                <a:latin typeface="Consolas" pitchFamily="49" charset="0"/>
              </a:rPr>
              <a:t>(PONR) </a:t>
            </a:r>
            <a:r>
              <a:rPr lang="en-US" altLang="nl-BE" sz="1800" b="1">
                <a:latin typeface="Consolas" pitchFamily="49" charset="0"/>
              </a:rPr>
              <a:t>REFERENCES</a:t>
            </a:r>
            <a:r>
              <a:rPr lang="en-US" altLang="nl-BE" sz="1800">
                <a:latin typeface="Consolas" pitchFamily="49" charset="0"/>
              </a:rPr>
              <a:t> PURCHASE_ORDER (PONR)</a:t>
            </a:r>
            <a:endParaRPr lang="nl-BE" altLang="nl-BE" sz="1800">
              <a:latin typeface="Consolas" pitchFamily="49" charset="0"/>
            </a:endParaRPr>
          </a:p>
          <a:p>
            <a:pPr marL="0" lvl="0" indent="0">
              <a:buNone/>
            </a:pPr>
            <a:r>
              <a:rPr lang="en-US" altLang="nl-BE" sz="1800" b="1">
                <a:latin typeface="Consolas" pitchFamily="49" charset="0"/>
              </a:rPr>
              <a:t>  ON DELETE CASCADE ON UPDATE CASCADE</a:t>
            </a:r>
            <a:r>
              <a:rPr lang="en-US" altLang="nl-BE" sz="1800">
                <a:latin typeface="Consolas" pitchFamily="49" charset="0"/>
              </a:rPr>
              <a:t>,</a:t>
            </a:r>
            <a:endParaRPr lang="nl-BE" altLang="nl-BE" sz="1800">
              <a:latin typeface="Consolas" pitchFamily="49" charset="0"/>
            </a:endParaRPr>
          </a:p>
          <a:p>
            <a:pPr marL="0" lvl="0" indent="0">
              <a:buNone/>
            </a:pPr>
            <a:r>
              <a:rPr lang="en-US" altLang="nl-BE" sz="1800" b="1">
                <a:latin typeface="Consolas" pitchFamily="49" charset="0"/>
              </a:rPr>
              <a:t>  FOREIGN KEY </a:t>
            </a:r>
            <a:r>
              <a:rPr lang="en-US" altLang="nl-BE" sz="1800">
                <a:latin typeface="Consolas" pitchFamily="49" charset="0"/>
              </a:rPr>
              <a:t>(PRODNR) </a:t>
            </a:r>
            <a:r>
              <a:rPr lang="en-US" altLang="nl-BE" sz="1800" b="1">
                <a:latin typeface="Consolas" pitchFamily="49" charset="0"/>
              </a:rPr>
              <a:t>REFERENCES</a:t>
            </a:r>
            <a:r>
              <a:rPr lang="en-US" altLang="nl-BE" sz="1800">
                <a:latin typeface="Consolas" pitchFamily="49" charset="0"/>
              </a:rPr>
              <a:t> PRODUCT (PRODNR)</a:t>
            </a:r>
            <a:endParaRPr lang="nl-BE" altLang="nl-BE" sz="1800">
              <a:latin typeface="Consolas" pitchFamily="49" charset="0"/>
            </a:endParaRPr>
          </a:p>
          <a:p>
            <a:pPr marL="0" lvl="0" indent="0">
              <a:buNone/>
            </a:pPr>
            <a:r>
              <a:rPr lang="en-US" altLang="nl-BE" sz="1800" b="1">
                <a:latin typeface="Consolas" pitchFamily="49" charset="0"/>
              </a:rPr>
              <a:t>  ON DELETE CASCADE ON UPDATE CASCADE</a:t>
            </a:r>
            <a:r>
              <a:rPr lang="en-US" altLang="nl-BE" sz="1800">
                <a:latin typeface="Consolas" pitchFamily="49" charset="0"/>
              </a:rPr>
              <a:t>)</a:t>
            </a:r>
            <a:endParaRPr lang="nl-BE" altLang="nl-BE" sz="1800">
              <a:latin typeface="Consolas" pitchFamily="49" charset="0"/>
            </a:endParaRPr>
          </a:p>
          <a:p>
            <a:pPr marL="0" lvl="0" indent="0">
              <a:buNone/>
            </a:pPr>
            <a:endParaRPr lang="nl-BE" altLang="nl-BE"/>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FD65F89-88E4-492B-9CF6-AEADCFD1225B}" type="slidenum">
              <a:rPr lang="nl-NL" altLang="nl-BE" sz="1200">
                <a:solidFill>
                  <a:srgbClr val="898989"/>
                </a:solidFill>
                <a:latin typeface="Arial" pitchFamily="34" charset="0"/>
              </a:rPr>
              <a:t>18</a:t>
            </a:fld>
            <a:endParaRPr lang="nl-NL" altLang="nl-BE" sz="1200">
              <a:solidFill>
                <a:srgbClr val="898989"/>
              </a:solidFill>
              <a:latin typeface="Arial" pitchFamily="34" charset="0"/>
            </a:endParaRPr>
          </a:p>
        </p:txBody>
      </p:sp>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2530"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Union of two relations</a:t>
            </a:r>
          </a:p>
        </p:txBody>
      </p:sp>
      <p:sp>
        <p:nvSpPr>
          <p:cNvPr id="22531" name="Rectangle 3"/>
          <p:cNvSpPr>
            <a:spLocks noGrp="1"/>
          </p:cNvSpPr>
          <p:nvPr>
            <p:ph type="body" idx="4294967295"/>
          </p:nvPr>
        </p:nvSpPr>
        <p:spPr>
          <a:xfrm>
            <a:off x="798513" y="1077913"/>
            <a:ext cx="6861175" cy="334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lnSpc>
                <a:spcPct val="90000"/>
              </a:lnSpc>
            </a:pPr>
            <a:r>
              <a:rPr lang="en-US" altLang="en-US"/>
              <a:t>Relations </a:t>
            </a:r>
            <a:r>
              <a:rPr lang="en-US" altLang="en-US" i="1"/>
              <a:t>r, s:</a:t>
            </a:r>
            <a:endParaRPr lang="en-US" altLang="en-US"/>
          </a:p>
        </p:txBody>
      </p:sp>
      <p:sp>
        <p:nvSpPr>
          <p:cNvPr id="22532" name="Rectangle 4"/>
          <p:cNvSpPr/>
          <p:nvPr/>
        </p:nvSpPr>
        <p:spPr>
          <a:xfrm>
            <a:off x="798513" y="3238500"/>
            <a:ext cx="7029450" cy="12858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lnSpc>
                <a:spcPct val="90000"/>
              </a:lnSpc>
            </a:pPr>
            <a:r>
              <a:rPr lang="en-US" altLang="en-US" sz="1600"/>
              <a:t>r </a:t>
            </a:r>
            <a:r>
              <a:rPr lang="en-US" altLang="en-US" sz="1600">
                <a:sym typeface="Symbol" pitchFamily="18" charset="2"/>
              </a:rPr>
              <a:t> s</a:t>
            </a:r>
            <a:r>
              <a:rPr lang="en-US" altLang="en-US" sz="1600"/>
              <a:t>:</a:t>
            </a:r>
            <a:endParaRPr lang="en-US" altLang="en-US" sz="1600"/>
          </a:p>
        </p:txBody>
      </p:sp>
      <p:pic>
        <p:nvPicPr>
          <p:cNvPr id="22533" name="Picture 5"/>
          <p:cNvPicPr>
            <a:picLocks noChangeAspect="1"/>
          </p:cNvPicPr>
          <p:nvPr/>
        </p:nvPicPr>
        <p:blipFill>
          <a:blip r:embed="rId3"/>
          <a:stretch>
            <a:fillRect/>
          </a:stretch>
        </p:blipFill>
        <p:spPr>
          <a:xfrm>
            <a:off x="2986088" y="1138238"/>
            <a:ext cx="2357437" cy="4211637"/>
          </a:xfrm>
          <a:prstGeom prst="rect">
            <a:avLst/>
          </a:prstGeom>
          <a:noFill/>
          <a:ln>
            <a:noFill/>
            <a:miter lim="800000"/>
          </a:ln>
        </p:spPr>
      </p:pic>
    </p:spTree>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4578" name="Rectangle 2"/>
          <p:cNvSpPr>
            <a:spLocks noGrp="1" noChangeArrowheads="1"/>
          </p:cNvSpPr>
          <p:nvPr>
            <p:ph type="title"/>
          </p:nvPr>
        </p:nvSpPr>
        <p:spPr>
          <a:xfrm>
            <a:off x="823913" y="66675"/>
            <a:ext cx="8077200" cy="6096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Set difference of two relations</a:t>
            </a:r>
          </a:p>
        </p:txBody>
      </p:sp>
      <p:sp>
        <p:nvSpPr>
          <p:cNvPr id="24579" name="Rectangle 3"/>
          <p:cNvSpPr>
            <a:spLocks noGrp="1"/>
          </p:cNvSpPr>
          <p:nvPr>
            <p:ph type="body" idx="4294967295"/>
          </p:nvPr>
        </p:nvSpPr>
        <p:spPr>
          <a:xfrm>
            <a:off x="798513" y="1077913"/>
            <a:ext cx="6861175" cy="334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lnSpc>
                <a:spcPct val="90000"/>
              </a:lnSpc>
            </a:pPr>
            <a:r>
              <a:rPr lang="en-US" altLang="en-US"/>
              <a:t>Relations </a:t>
            </a:r>
            <a:r>
              <a:rPr lang="en-US" altLang="en-US" i="1"/>
              <a:t>r</a:t>
            </a:r>
            <a:r>
              <a:rPr lang="en-US" altLang="en-US"/>
              <a:t>, </a:t>
            </a:r>
            <a:r>
              <a:rPr lang="en-US" altLang="en-US" i="1"/>
              <a:t>s</a:t>
            </a:r>
            <a:r>
              <a:rPr lang="en-US" altLang="en-US"/>
              <a:t>:</a:t>
            </a:r>
            <a:endParaRPr lang="en-US" altLang="en-US"/>
          </a:p>
        </p:txBody>
      </p:sp>
      <p:sp>
        <p:nvSpPr>
          <p:cNvPr id="24580" name="Rectangle 4"/>
          <p:cNvSpPr/>
          <p:nvPr/>
        </p:nvSpPr>
        <p:spPr>
          <a:xfrm>
            <a:off x="798513" y="3221038"/>
            <a:ext cx="7029450" cy="922337"/>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lnSpc>
                <a:spcPct val="90000"/>
              </a:lnSpc>
            </a:pPr>
            <a:r>
              <a:rPr lang="en-US" altLang="en-US" sz="1600" i="1"/>
              <a:t>r  </a:t>
            </a:r>
            <a:r>
              <a:rPr lang="en-US" altLang="en-US" sz="1600" i="1">
                <a:sym typeface="Symbol" pitchFamily="18" charset="2"/>
              </a:rPr>
              <a:t>– s</a:t>
            </a:r>
            <a:r>
              <a:rPr lang="en-US" altLang="en-US" sz="1600" i="1"/>
              <a:t>:</a:t>
            </a:r>
            <a:endParaRPr lang="en-US" altLang="en-US" sz="1600" i="1"/>
          </a:p>
        </p:txBody>
      </p:sp>
      <p:pic>
        <p:nvPicPr>
          <p:cNvPr id="24581" name="Picture 5"/>
          <p:cNvPicPr>
            <a:picLocks noChangeAspect="1"/>
          </p:cNvPicPr>
          <p:nvPr/>
        </p:nvPicPr>
        <p:blipFill>
          <a:blip r:embed="rId3"/>
          <a:stretch>
            <a:fillRect/>
          </a:stretch>
        </p:blipFill>
        <p:spPr>
          <a:xfrm>
            <a:off x="2921000" y="1211263"/>
            <a:ext cx="2554288" cy="3230562"/>
          </a:xfrm>
          <a:prstGeom prst="rect">
            <a:avLst/>
          </a:prstGeom>
          <a:noFill/>
          <a:ln>
            <a:noFill/>
            <a:miter lim="800000"/>
          </a:ln>
        </p:spPr>
      </p:pic>
    </p:spTree>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6626" name="Rectangle 2"/>
          <p:cNvSpPr>
            <a:spLocks noGrp="1" noChangeArrowheads="1"/>
          </p:cNvSpPr>
          <p:nvPr>
            <p:ph type="title"/>
          </p:nvPr>
        </p:nvSpPr>
        <p:spPr>
          <a:xfrm>
            <a:off x="823913" y="23813"/>
            <a:ext cx="8077200" cy="6096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Set intersection of two relations</a:t>
            </a:r>
          </a:p>
        </p:txBody>
      </p:sp>
      <p:sp>
        <p:nvSpPr>
          <p:cNvPr id="26627" name="Rectangle 3"/>
          <p:cNvSpPr>
            <a:spLocks noGrp="1"/>
          </p:cNvSpPr>
          <p:nvPr>
            <p:ph type="body" idx="4294967295"/>
          </p:nvPr>
        </p:nvSpPr>
        <p:spPr>
          <a:xfrm>
            <a:off x="798513" y="1200150"/>
            <a:ext cx="7848600" cy="38100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Relation </a:t>
            </a:r>
            <a:r>
              <a:rPr lang="en-US" altLang="en-US" i="1"/>
              <a:t>r, s</a:t>
            </a:r>
            <a:r>
              <a:rPr lang="en-US" altLang="en-US"/>
              <a:t>:</a:t>
            </a:r>
            <a:endParaRPr lang="en-US" altLang="en-US"/>
          </a:p>
          <a:p>
            <a:pPr lvl="0"/>
            <a:endParaRPr lang="en-US" altLang="en-US"/>
          </a:p>
          <a:p>
            <a:pPr lvl="0"/>
            <a:endParaRPr lang="en-US" altLang="en-US"/>
          </a:p>
          <a:p>
            <a:pPr lvl="0"/>
            <a:endParaRPr lang="en-US" altLang="en-US"/>
          </a:p>
          <a:p>
            <a:pPr lvl="0"/>
            <a:endParaRPr lang="en-US" altLang="en-US"/>
          </a:p>
          <a:p>
            <a:pPr lvl="0">
              <a:buNone/>
            </a:pPr>
            <a:endParaRPr lang="en-US" altLang="en-US"/>
          </a:p>
          <a:p>
            <a:pPr lvl="0">
              <a:buNone/>
            </a:pPr>
            <a:endParaRPr lang="en-US" altLang="en-US"/>
          </a:p>
          <a:p>
            <a:pPr lvl="0"/>
            <a:r>
              <a:rPr lang="en-US" altLang="en-US" i="1"/>
              <a:t>r</a:t>
            </a:r>
            <a:r>
              <a:rPr lang="en-US" altLang="en-US"/>
              <a:t> </a:t>
            </a:r>
            <a:r>
              <a:rPr lang="en-US" altLang="en-US">
                <a:sym typeface="Symbol" pitchFamily="18" charset="2"/>
              </a:rPr>
              <a:t> </a:t>
            </a:r>
            <a:r>
              <a:rPr lang="en-US" altLang="en-US" i="1">
                <a:sym typeface="Symbol" pitchFamily="18" charset="2"/>
              </a:rPr>
              <a:t>s</a:t>
            </a:r>
            <a:endParaRPr lang="en-US" altLang="en-US" i="1"/>
          </a:p>
        </p:txBody>
      </p:sp>
      <p:pic>
        <p:nvPicPr>
          <p:cNvPr id="26628" name="Picture 4"/>
          <p:cNvPicPr>
            <a:picLocks noChangeAspect="1"/>
          </p:cNvPicPr>
          <p:nvPr/>
        </p:nvPicPr>
        <p:blipFill>
          <a:blip r:embed="rId3"/>
          <a:stretch>
            <a:fillRect/>
          </a:stretch>
        </p:blipFill>
        <p:spPr>
          <a:xfrm>
            <a:off x="2874963" y="1628775"/>
            <a:ext cx="2657475" cy="3495675"/>
          </a:xfrm>
          <a:prstGeom prst="rect">
            <a:avLst/>
          </a:prstGeom>
          <a:noFill/>
          <a:ln>
            <a:noFill/>
            <a:miter lim="800000"/>
          </a:ln>
        </p:spPr>
      </p:pic>
      <p:sp>
        <p:nvSpPr>
          <p:cNvPr id="26629" name="Rectangle 4"/>
          <p:cNvSpPr/>
          <p:nvPr/>
        </p:nvSpPr>
        <p:spPr>
          <a:xfrm>
            <a:off x="909638" y="5346700"/>
            <a:ext cx="2498725" cy="368300"/>
          </a:xfrm>
          <a:prstGeom prst="rect">
            <a:avLst/>
          </a:prstGeom>
          <a:noFill/>
          <a:ln>
            <a:noFill/>
            <a:miter lim="800000"/>
          </a:ln>
        </p:spPr>
        <p:txBody>
          <a:bodyPr wrap="none">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a:t>Note: </a:t>
            </a:r>
            <a:r>
              <a:rPr kumimoji="0" lang="en-US" altLang="en-US" i="1"/>
              <a:t>r</a:t>
            </a:r>
            <a:r>
              <a:rPr kumimoji="0" lang="en-US" altLang="en-US"/>
              <a:t> </a:t>
            </a:r>
            <a:r>
              <a:rPr kumimoji="0" lang="en-US" altLang="en-US">
                <a:sym typeface="Symbol" pitchFamily="18" charset="2"/>
              </a:rPr>
              <a:t></a:t>
            </a:r>
            <a:r>
              <a:rPr kumimoji="0" lang="en-US" altLang="en-US"/>
              <a:t> </a:t>
            </a:r>
            <a:r>
              <a:rPr kumimoji="0" lang="en-US" altLang="en-US" i="1"/>
              <a:t>s</a:t>
            </a:r>
            <a:r>
              <a:rPr kumimoji="0" lang="en-US" altLang="en-US"/>
              <a:t> = </a:t>
            </a:r>
            <a:r>
              <a:rPr kumimoji="0" lang="en-US" altLang="en-US" i="1"/>
              <a:t>r</a:t>
            </a:r>
            <a:r>
              <a:rPr kumimoji="0" lang="en-US" altLang="en-US"/>
              <a:t> – (</a:t>
            </a:r>
            <a:r>
              <a:rPr kumimoji="0" lang="en-US" altLang="en-US" i="1"/>
              <a:t>r</a:t>
            </a:r>
            <a:r>
              <a:rPr kumimoji="0" lang="en-US" altLang="en-US"/>
              <a:t> – </a:t>
            </a:r>
            <a:r>
              <a:rPr kumimoji="0" lang="en-US" altLang="en-US" i="1"/>
              <a:t>s</a:t>
            </a:r>
            <a:r>
              <a:rPr kumimoji="0" lang="en-US" altLang="en-US"/>
              <a:t>)</a:t>
            </a:r>
            <a:endParaRPr kumimoji="0" lang="en-US" altLang="en-US"/>
          </a:p>
        </p:txBody>
      </p:sp>
    </p:spTree>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8674" name="Rectangle 2"/>
          <p:cNvSpPr>
            <a:spLocks noGrp="1" noChangeArrowheads="1"/>
          </p:cNvSpPr>
          <p:nvPr>
            <p:ph type="title"/>
          </p:nvPr>
        </p:nvSpPr>
        <p:spPr>
          <a:xfrm>
            <a:off x="825500" y="193675"/>
            <a:ext cx="8229600" cy="503238"/>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joining two relations -- Cartesian-product</a:t>
            </a:r>
          </a:p>
        </p:txBody>
      </p:sp>
      <p:sp>
        <p:nvSpPr>
          <p:cNvPr id="28675" name="Rectangle 3"/>
          <p:cNvSpPr/>
          <p:nvPr/>
        </p:nvSpPr>
        <p:spPr>
          <a:xfrm>
            <a:off x="798513" y="107791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a:t>Relations </a:t>
            </a:r>
            <a:r>
              <a:rPr lang="en-US" altLang="en-US" sz="1600" i="1"/>
              <a:t>r, s</a:t>
            </a:r>
            <a:r>
              <a:rPr lang="en-US" altLang="en-US" sz="1600"/>
              <a:t>:</a:t>
            </a:r>
            <a:endParaRPr lang="en-US" altLang="en-US" sz="1600"/>
          </a:p>
        </p:txBody>
      </p:sp>
      <p:sp>
        <p:nvSpPr>
          <p:cNvPr id="28676" name="Rectangle 4"/>
          <p:cNvSpPr/>
          <p:nvPr/>
        </p:nvSpPr>
        <p:spPr>
          <a:xfrm>
            <a:off x="798513" y="313531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i="1"/>
              <a:t>r</a:t>
            </a:r>
            <a:r>
              <a:rPr lang="en-US" altLang="en-US" sz="1600"/>
              <a:t> x</a:t>
            </a:r>
            <a:r>
              <a:rPr lang="en-US" altLang="en-US" sz="1600">
                <a:sym typeface="Symbol" pitchFamily="18" charset="2"/>
              </a:rPr>
              <a:t> </a:t>
            </a:r>
            <a:r>
              <a:rPr lang="en-US" altLang="en-US" sz="1600" i="1">
                <a:sym typeface="Symbol" pitchFamily="18" charset="2"/>
              </a:rPr>
              <a:t>s</a:t>
            </a:r>
            <a:r>
              <a:rPr lang="en-US" altLang="en-US" sz="1600"/>
              <a:t>:</a:t>
            </a:r>
            <a:endParaRPr lang="en-US" altLang="en-US" sz="1600"/>
          </a:p>
        </p:txBody>
      </p:sp>
      <p:pic>
        <p:nvPicPr>
          <p:cNvPr id="28677" name="Picture 5"/>
          <p:cNvPicPr>
            <a:picLocks noChangeAspect="1"/>
          </p:cNvPicPr>
          <p:nvPr/>
        </p:nvPicPr>
        <p:blipFill>
          <a:blip r:embed="rId3"/>
          <a:stretch>
            <a:fillRect/>
          </a:stretch>
        </p:blipFill>
        <p:spPr>
          <a:xfrm>
            <a:off x="2913063" y="1076325"/>
            <a:ext cx="2432050" cy="4664075"/>
          </a:xfrm>
          <a:prstGeom prst="rect">
            <a:avLst/>
          </a:prstGeom>
          <a:noFill/>
          <a:ln>
            <a:noFill/>
            <a:miter lim="800000"/>
          </a:ln>
        </p:spPr>
      </p:pic>
    </p:spTree>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0722" name="Rectangle 2"/>
          <p:cNvSpPr>
            <a:spLocks noGrp="1" noChangeArrowheads="1"/>
          </p:cNvSpPr>
          <p:nvPr>
            <p:ph type="title"/>
          </p:nvPr>
        </p:nvSpPr>
        <p:spPr>
          <a:xfrm>
            <a:off x="825500" y="193675"/>
            <a:ext cx="8229600" cy="503238"/>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Cartesian-product – naming issue</a:t>
            </a:r>
          </a:p>
        </p:txBody>
      </p:sp>
      <p:sp>
        <p:nvSpPr>
          <p:cNvPr id="30723" name="Rectangle 3"/>
          <p:cNvSpPr/>
          <p:nvPr/>
        </p:nvSpPr>
        <p:spPr>
          <a:xfrm>
            <a:off x="798513" y="107791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a:t>Relations </a:t>
            </a:r>
            <a:r>
              <a:rPr lang="en-US" altLang="en-US" sz="1600" i="1"/>
              <a:t>r, s</a:t>
            </a:r>
            <a:r>
              <a:rPr lang="en-US" altLang="en-US" sz="1600"/>
              <a:t>:</a:t>
            </a:r>
            <a:endParaRPr lang="en-US" altLang="en-US" sz="1600"/>
          </a:p>
        </p:txBody>
      </p:sp>
      <p:sp>
        <p:nvSpPr>
          <p:cNvPr id="30724" name="Rectangle 4"/>
          <p:cNvSpPr/>
          <p:nvPr/>
        </p:nvSpPr>
        <p:spPr>
          <a:xfrm>
            <a:off x="798513" y="313531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i="1"/>
              <a:t>r</a:t>
            </a:r>
            <a:r>
              <a:rPr lang="en-US" altLang="en-US" sz="1600"/>
              <a:t> x</a:t>
            </a:r>
            <a:r>
              <a:rPr lang="en-US" altLang="en-US" sz="1600">
                <a:sym typeface="Symbol" pitchFamily="18" charset="2"/>
              </a:rPr>
              <a:t> </a:t>
            </a:r>
            <a:r>
              <a:rPr lang="en-US" altLang="en-US" sz="1600" i="1">
                <a:sym typeface="Symbol" pitchFamily="18" charset="2"/>
              </a:rPr>
              <a:t>s</a:t>
            </a:r>
            <a:r>
              <a:rPr lang="en-US" altLang="en-US" sz="1600"/>
              <a:t>:</a:t>
            </a:r>
            <a:endParaRPr lang="en-US" altLang="en-US" sz="1600"/>
          </a:p>
        </p:txBody>
      </p:sp>
      <p:pic>
        <p:nvPicPr>
          <p:cNvPr id="30725" name="Picture 5"/>
          <p:cNvPicPr>
            <a:picLocks noChangeAspect="1"/>
          </p:cNvPicPr>
          <p:nvPr/>
        </p:nvPicPr>
        <p:blipFill>
          <a:blip r:embed="rId3"/>
          <a:stretch>
            <a:fillRect/>
          </a:stretch>
        </p:blipFill>
        <p:spPr>
          <a:xfrm>
            <a:off x="2913063" y="1076325"/>
            <a:ext cx="2432050" cy="4664075"/>
          </a:xfrm>
          <a:prstGeom prst="rect">
            <a:avLst/>
          </a:prstGeom>
          <a:noFill/>
          <a:ln>
            <a:noFill/>
            <a:miter lim="800000"/>
          </a:ln>
        </p:spPr>
      </p:pic>
      <p:sp>
        <p:nvSpPr>
          <p:cNvPr id="30726" name="Rectangle 1"/>
          <p:cNvSpPr/>
          <p:nvPr/>
        </p:nvSpPr>
        <p:spPr>
          <a:xfrm>
            <a:off x="4357688" y="1162050"/>
            <a:ext cx="249237" cy="231775"/>
          </a:xfrm>
          <a:prstGeom prst="rect">
            <a:avLst/>
          </a:prstGeom>
          <a:solidFill>
            <a:schemeClr val="bg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0727" name="Rectangle 6"/>
          <p:cNvSpPr/>
          <p:nvPr/>
        </p:nvSpPr>
        <p:spPr>
          <a:xfrm>
            <a:off x="3638550" y="3135313"/>
            <a:ext cx="247650" cy="231775"/>
          </a:xfrm>
          <a:prstGeom prst="rect">
            <a:avLst/>
          </a:prstGeom>
          <a:solidFill>
            <a:schemeClr val="bg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0728" name="TextBox 2"/>
          <p:cNvSpPr/>
          <p:nvPr/>
        </p:nvSpPr>
        <p:spPr>
          <a:xfrm>
            <a:off x="3524250" y="3060700"/>
            <a:ext cx="1330325" cy="36830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i="1">
                <a:latin typeface="Times New Roman" pitchFamily="18" charset="0"/>
                <a:ea typeface="Times New Roman" pitchFamily="18" charset="0"/>
              </a:rPr>
              <a:t>s.B</a:t>
            </a:r>
            <a:endParaRPr kumimoji="0" lang="en-US" altLang="en-US" i="1">
              <a:latin typeface="Times New Roman" pitchFamily="18" charset="0"/>
              <a:ea typeface="Times New Roman" pitchFamily="18" charset="0"/>
            </a:endParaRPr>
          </a:p>
        </p:txBody>
      </p:sp>
      <p:sp>
        <p:nvSpPr>
          <p:cNvPr id="30729" name="TextBox 8"/>
          <p:cNvSpPr/>
          <p:nvPr/>
        </p:nvSpPr>
        <p:spPr>
          <a:xfrm>
            <a:off x="4308475" y="1036638"/>
            <a:ext cx="1328738" cy="43180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2200" i="1">
                <a:latin typeface="Times New Roman" pitchFamily="18" charset="0"/>
                <a:ea typeface="Times New Roman" pitchFamily="18" charset="0"/>
              </a:rPr>
              <a:t>B</a:t>
            </a:r>
            <a:endParaRPr kumimoji="0" lang="en-US" altLang="en-US" sz="2200" i="1">
              <a:latin typeface="Times New Roman" pitchFamily="18" charset="0"/>
              <a:ea typeface="Times New Roman" pitchFamily="18" charset="0"/>
            </a:endParaRPr>
          </a:p>
        </p:txBody>
      </p:sp>
      <p:sp>
        <p:nvSpPr>
          <p:cNvPr id="30730" name="Rectangle 6"/>
          <p:cNvSpPr/>
          <p:nvPr/>
        </p:nvSpPr>
        <p:spPr>
          <a:xfrm>
            <a:off x="3303588" y="3141663"/>
            <a:ext cx="247650" cy="231775"/>
          </a:xfrm>
          <a:prstGeom prst="rect">
            <a:avLst/>
          </a:prstGeom>
          <a:solidFill>
            <a:schemeClr val="bg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0731" name="TextBox 2"/>
          <p:cNvSpPr/>
          <p:nvPr/>
        </p:nvSpPr>
        <p:spPr>
          <a:xfrm>
            <a:off x="3181350" y="3059113"/>
            <a:ext cx="1330325" cy="36830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i="1">
                <a:latin typeface="Times New Roman" pitchFamily="18" charset="0"/>
                <a:ea typeface="Times New Roman" pitchFamily="18" charset="0"/>
              </a:rPr>
              <a:t>r.B</a:t>
            </a:r>
            <a:endParaRPr kumimoji="0" lang="en-US" altLang="en-US" i="1">
              <a:latin typeface="Times New Roman" pitchFamily="18" charset="0"/>
              <a:ea typeface="Times New Roman" pitchFamily="18" charset="0"/>
            </a:endParaRPr>
          </a:p>
        </p:txBody>
      </p:sp>
    </p:spTree>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2770"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Renaming a Table</a:t>
            </a:r>
          </a:p>
        </p:txBody>
      </p:sp>
      <p:sp>
        <p:nvSpPr>
          <p:cNvPr id="32771" name="Rectangle 3"/>
          <p:cNvSpPr>
            <a:spLocks noGrp="1"/>
          </p:cNvSpPr>
          <p:nvPr>
            <p:ph type="body" idx="4294967295"/>
          </p:nvPr>
        </p:nvSpPr>
        <p:spPr>
          <a:xfrm>
            <a:off x="815975" y="1060450"/>
            <a:ext cx="7848600"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 </a:t>
            </a:r>
            <a:r>
              <a:rPr lang="en-US" altLang="en-US" sz="1600"/>
              <a:t>Allows us to refer to a relation, (say E) by more than one name.</a:t>
            </a:r>
            <a:endParaRPr lang="en-US" altLang="en-US" sz="1600"/>
          </a:p>
          <a:p>
            <a:pPr lvl="0">
              <a:buNone/>
            </a:pPr>
            <a:r>
              <a:rPr lang="en-US" altLang="en-US" sz="1600"/>
              <a:t> 				</a:t>
            </a:r>
            <a:r>
              <a:rPr lang="en-US" altLang="en-US" sz="1600" i="1">
                <a:sym typeface="Symbol" pitchFamily="18" charset="2"/>
              </a:rPr>
              <a:t></a:t>
            </a:r>
            <a:r>
              <a:rPr lang="en-US" altLang="en-US" sz="1600" i="1"/>
              <a:t> </a:t>
            </a:r>
            <a:r>
              <a:rPr lang="en-US" altLang="en-US" sz="1600" i="1" baseline="-25000"/>
              <a:t>x</a:t>
            </a:r>
            <a:r>
              <a:rPr lang="en-US" altLang="en-US" sz="1600"/>
              <a:t> (</a:t>
            </a:r>
            <a:r>
              <a:rPr lang="en-US" altLang="en-US" sz="1600" i="1"/>
              <a:t>E</a:t>
            </a:r>
            <a:r>
              <a:rPr lang="en-US" altLang="en-US" sz="1600"/>
              <a:t>)</a:t>
            </a:r>
            <a:br>
              <a:rPr lang="en-US" altLang="en-US" sz="1600"/>
            </a:br>
            <a:endParaRPr lang="en-US" altLang="en-US" sz="1600"/>
          </a:p>
          <a:p>
            <a:pPr lvl="0">
              <a:buNone/>
            </a:pPr>
            <a:r>
              <a:rPr lang="en-US" altLang="en-US" sz="1600"/>
              <a:t>	 returns the expression </a:t>
            </a:r>
            <a:r>
              <a:rPr lang="en-US" altLang="en-US" sz="1600" i="1"/>
              <a:t>E</a:t>
            </a:r>
            <a:r>
              <a:rPr lang="en-US" altLang="en-US" sz="1600"/>
              <a:t> under the name </a:t>
            </a:r>
            <a:r>
              <a:rPr lang="en-US" altLang="en-US" sz="1600" i="1"/>
              <a:t>X</a:t>
            </a:r>
            <a:endParaRPr lang="en-US" altLang="en-US" sz="1600"/>
          </a:p>
        </p:txBody>
      </p:sp>
      <p:sp>
        <p:nvSpPr>
          <p:cNvPr id="32772" name="Rectangle 3"/>
          <p:cNvSpPr/>
          <p:nvPr/>
        </p:nvSpPr>
        <p:spPr>
          <a:xfrm>
            <a:off x="815975" y="273526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a:t> Relations </a:t>
            </a:r>
            <a:r>
              <a:rPr lang="en-US" altLang="en-US" sz="1600" i="1"/>
              <a:t>r</a:t>
            </a:r>
            <a:endParaRPr lang="en-US" altLang="en-US" sz="1600"/>
          </a:p>
        </p:txBody>
      </p:sp>
      <p:sp>
        <p:nvSpPr>
          <p:cNvPr id="32773" name="Rectangle 4"/>
          <p:cNvSpPr/>
          <p:nvPr/>
        </p:nvSpPr>
        <p:spPr>
          <a:xfrm>
            <a:off x="815975" y="4049713"/>
            <a:ext cx="7029450" cy="333375"/>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SzTx/>
              <a:tabLst>
                <a:tab pos="3149600" algn="ctr"/>
              </a:tabLst>
            </a:pPr>
            <a:r>
              <a:rPr lang="en-US" altLang="en-US" sz="1600" i="1"/>
              <a:t> r</a:t>
            </a:r>
            <a:r>
              <a:rPr lang="en-US" altLang="en-US" sz="1600"/>
              <a:t> x</a:t>
            </a:r>
            <a:r>
              <a:rPr lang="en-US" altLang="en-US" sz="1600">
                <a:sym typeface="Symbol" pitchFamily="18" charset="2"/>
              </a:rPr>
              <a:t> </a:t>
            </a:r>
            <a:r>
              <a:rPr lang="en-US" altLang="en-US" sz="1600" i="1">
                <a:sym typeface="Symbol" pitchFamily="18" charset="2"/>
              </a:rPr>
              <a:t></a:t>
            </a:r>
            <a:r>
              <a:rPr lang="en-US" altLang="en-US" sz="1600" i="1"/>
              <a:t> </a:t>
            </a:r>
            <a:r>
              <a:rPr lang="en-US" altLang="en-US" sz="1600" i="1" baseline="-25000"/>
              <a:t>s</a:t>
            </a:r>
            <a:r>
              <a:rPr lang="en-US" altLang="en-US" sz="1600"/>
              <a:t> </a:t>
            </a:r>
            <a:r>
              <a:rPr lang="en-US" altLang="en-US" sz="1600">
                <a:sym typeface="Symbol" pitchFamily="18" charset="2"/>
              </a:rPr>
              <a:t>(r)</a:t>
            </a:r>
            <a:endParaRPr lang="en-US" altLang="en-US" sz="1600"/>
          </a:p>
        </p:txBody>
      </p:sp>
      <p:pic>
        <p:nvPicPr>
          <p:cNvPr id="32774" name="Picture 5"/>
          <p:cNvPicPr>
            <a:picLocks noChangeAspect="1"/>
          </p:cNvPicPr>
          <p:nvPr/>
        </p:nvPicPr>
        <p:blipFill>
          <a:blip r:embed="rId3"/>
          <a:stretch>
            <a:fillRect/>
          </a:stretch>
        </p:blipFill>
        <p:spPr>
          <a:xfrm>
            <a:off x="2828925" y="2538413"/>
            <a:ext cx="2559050" cy="3951287"/>
          </a:xfrm>
          <a:prstGeom prst="rect">
            <a:avLst/>
          </a:prstGeom>
          <a:noFill/>
          <a:ln>
            <a:noFill/>
            <a:miter lim="800000"/>
          </a:ln>
        </p:spPr>
      </p:pic>
      <p:sp>
        <p:nvSpPr>
          <p:cNvPr id="32775" name="Rectangle 25"/>
          <p:cNvSpPr/>
          <p:nvPr/>
        </p:nvSpPr>
        <p:spPr>
          <a:xfrm>
            <a:off x="4270375" y="2503488"/>
            <a:ext cx="1208088" cy="1838325"/>
          </a:xfrm>
          <a:prstGeom prst="rect">
            <a:avLst/>
          </a:prstGeom>
          <a:solidFill>
            <a:schemeClr val="accent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2776" name="Rectangle 26"/>
          <p:cNvSpPr/>
          <p:nvPr/>
        </p:nvSpPr>
        <p:spPr>
          <a:xfrm>
            <a:off x="6605588" y="3429000"/>
            <a:ext cx="2062162" cy="3060700"/>
          </a:xfrm>
          <a:prstGeom prst="rect">
            <a:avLst/>
          </a:prstGeom>
          <a:solidFill>
            <a:schemeClr val="accent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2777" name="Rectangle 27"/>
          <p:cNvSpPr/>
          <p:nvPr/>
        </p:nvSpPr>
        <p:spPr>
          <a:xfrm>
            <a:off x="2921000" y="3870325"/>
            <a:ext cx="1719263" cy="2727325"/>
          </a:xfrm>
          <a:prstGeom prst="rect">
            <a:avLst/>
          </a:prstGeom>
          <a:solidFill>
            <a:schemeClr val="accent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2778" name="Rectangle 2"/>
          <p:cNvSpPr/>
          <p:nvPr/>
        </p:nvSpPr>
        <p:spPr>
          <a:xfrm>
            <a:off x="2743200" y="4216400"/>
            <a:ext cx="393700" cy="2535238"/>
          </a:xfrm>
          <a:prstGeom prst="rect">
            <a:avLst/>
          </a:prstGeom>
          <a:solidFill>
            <a:schemeClr val="accent1"/>
          </a:solidFill>
          <a:ln>
            <a:no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2779" name="Rectangle 42"/>
          <p:cNvSpPr/>
          <p:nvPr/>
        </p:nvSpPr>
        <p:spPr>
          <a:xfrm>
            <a:off x="2435225" y="4305300"/>
            <a:ext cx="1487488" cy="1292225"/>
          </a:xfrm>
          <a:prstGeom prst="rect">
            <a:avLst/>
          </a:prstGeom>
          <a:solidFill>
            <a:schemeClr val="accent1"/>
          </a:solidFill>
          <a:ln w="28575">
            <a:solidFill>
              <a:schemeClr val="tx1"/>
            </a:solid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cxnSp>
        <p:nvCxnSpPr>
          <p:cNvPr id="32780" name="Straight Connector 43"/>
          <p:cNvCxnSpPr/>
          <p:nvPr/>
        </p:nvCxnSpPr>
        <p:spPr>
          <a:xfrm flipH="1">
            <a:off x="2803525" y="4305300"/>
            <a:ext cx="0" cy="1292225"/>
          </a:xfrm>
          <a:prstGeom prst="line">
            <a:avLst/>
          </a:prstGeom>
          <a:noFill/>
          <a:ln w="19050">
            <a:solidFill>
              <a:schemeClr val="tx1"/>
            </a:solidFill>
            <a:miter lim="800000"/>
          </a:ln>
        </p:spPr>
      </p:cxnSp>
      <p:cxnSp>
        <p:nvCxnSpPr>
          <p:cNvPr id="32781" name="Straight Connector 44"/>
          <p:cNvCxnSpPr/>
          <p:nvPr/>
        </p:nvCxnSpPr>
        <p:spPr>
          <a:xfrm flipH="1">
            <a:off x="3178175" y="4313238"/>
            <a:ext cx="0" cy="1284287"/>
          </a:xfrm>
          <a:prstGeom prst="line">
            <a:avLst/>
          </a:prstGeom>
          <a:noFill/>
          <a:ln w="19050">
            <a:solidFill>
              <a:schemeClr val="tx1"/>
            </a:solidFill>
            <a:miter lim="800000"/>
          </a:ln>
        </p:spPr>
      </p:cxnSp>
      <p:cxnSp>
        <p:nvCxnSpPr>
          <p:cNvPr id="32782" name="Straight Connector 45"/>
          <p:cNvCxnSpPr/>
          <p:nvPr/>
        </p:nvCxnSpPr>
        <p:spPr>
          <a:xfrm flipH="1">
            <a:off x="3562350" y="4313238"/>
            <a:ext cx="0" cy="1284287"/>
          </a:xfrm>
          <a:prstGeom prst="line">
            <a:avLst/>
          </a:prstGeom>
          <a:noFill/>
          <a:ln w="19050">
            <a:solidFill>
              <a:schemeClr val="tx1"/>
            </a:solidFill>
            <a:miter lim="800000"/>
          </a:ln>
        </p:spPr>
      </p:cxnSp>
      <p:sp>
        <p:nvSpPr>
          <p:cNvPr id="32783" name="TextBox 46"/>
          <p:cNvSpPr/>
          <p:nvPr/>
        </p:nvSpPr>
        <p:spPr>
          <a:xfrm>
            <a:off x="2460625" y="4264025"/>
            <a:ext cx="538163" cy="2308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l-GR" altLang="en-US" sz="2000">
                <a:latin typeface="Times New Roman" pitchFamily="18" charset="0"/>
                <a:ea typeface="Times New Roman" pitchFamily="18" charset="0"/>
              </a:rPr>
              <a:t>α</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α</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β</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β</a:t>
            </a:r>
            <a:endParaRPr kumimoji="0" lang="en-US" altLang="en-US" sz="20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p:txBody>
      </p:sp>
      <p:sp>
        <p:nvSpPr>
          <p:cNvPr id="32784" name="TextBox 47"/>
          <p:cNvSpPr/>
          <p:nvPr/>
        </p:nvSpPr>
        <p:spPr>
          <a:xfrm>
            <a:off x="2827338" y="4262438"/>
            <a:ext cx="538162" cy="2308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2000">
                <a:latin typeface="Times New Roman" pitchFamily="18" charset="0"/>
                <a:ea typeface="Times New Roman" pitchFamily="18" charset="0"/>
              </a:rPr>
              <a:t>1</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1</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2</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2</a:t>
            </a:r>
            <a:endParaRPr kumimoji="0" lang="en-US" altLang="en-US" sz="20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p:txBody>
      </p:sp>
      <p:sp>
        <p:nvSpPr>
          <p:cNvPr id="32785" name="TextBox 48"/>
          <p:cNvSpPr/>
          <p:nvPr/>
        </p:nvSpPr>
        <p:spPr>
          <a:xfrm>
            <a:off x="3203575" y="4270375"/>
            <a:ext cx="538163" cy="181610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l-GR" altLang="en-US" sz="2000">
                <a:latin typeface="Times New Roman" pitchFamily="18" charset="0"/>
                <a:ea typeface="Times New Roman" pitchFamily="18" charset="0"/>
              </a:rPr>
              <a:t>α</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β</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α</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l-GR" altLang="en-US" sz="2000">
                <a:latin typeface="Times New Roman" pitchFamily="18" charset="0"/>
                <a:ea typeface="Times New Roman" pitchFamily="18" charset="0"/>
              </a:rPr>
              <a:t>β</a:t>
            </a:r>
            <a:endParaRPr kumimoji="0" lang="en-US" altLang="en-US" sz="20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p:txBody>
      </p:sp>
      <p:sp>
        <p:nvSpPr>
          <p:cNvPr id="32786" name="TextBox 49"/>
          <p:cNvSpPr/>
          <p:nvPr/>
        </p:nvSpPr>
        <p:spPr>
          <a:xfrm>
            <a:off x="3586163" y="4260850"/>
            <a:ext cx="538162" cy="2308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2000">
                <a:latin typeface="Times New Roman" pitchFamily="18" charset="0"/>
                <a:ea typeface="Times New Roman" pitchFamily="18" charset="0"/>
              </a:rPr>
              <a:t>1</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2</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1</a:t>
            </a:r>
            <a:endParaRPr kumimoji="0" lang="en-US" altLang="en-US" sz="2000">
              <a:latin typeface="Times New Roman" pitchFamily="18" charset="0"/>
              <a:ea typeface="Times New Roman" pitchFamily="18" charset="0"/>
            </a:endParaRPr>
          </a:p>
          <a:p>
            <a:pPr marL="0" lvl="0" indent="0">
              <a:spcBef>
                <a:spcPct val="0"/>
              </a:spcBef>
              <a:buClrTx/>
              <a:buSzTx/>
              <a:buFontTx/>
              <a:buNone/>
            </a:pPr>
            <a:r>
              <a:rPr kumimoji="0" lang="en-US" altLang="en-US" sz="2000">
                <a:latin typeface="Times New Roman" pitchFamily="18" charset="0"/>
                <a:ea typeface="Times New Roman" pitchFamily="18" charset="0"/>
              </a:rPr>
              <a:t>2</a:t>
            </a:r>
            <a:endParaRPr kumimoji="0" lang="en-US" altLang="en-US" sz="20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a:p>
            <a:pPr marL="0" lvl="0" indent="0">
              <a:spcBef>
                <a:spcPct val="0"/>
              </a:spcBef>
              <a:buClrTx/>
              <a:buSzTx/>
              <a:buFontTx/>
              <a:buNone/>
            </a:pPr>
            <a:endParaRPr kumimoji="0" lang="en-US" altLang="en-US" sz="1600">
              <a:latin typeface="Times New Roman" pitchFamily="18" charset="0"/>
              <a:ea typeface="Times New Roman" pitchFamily="18" charset="0"/>
            </a:endParaRPr>
          </a:p>
        </p:txBody>
      </p:sp>
      <p:sp>
        <p:nvSpPr>
          <p:cNvPr id="32787" name="Rectangle 1"/>
          <p:cNvSpPr/>
          <p:nvPr/>
        </p:nvSpPr>
        <p:spPr>
          <a:xfrm>
            <a:off x="2435225" y="4027488"/>
            <a:ext cx="1487488" cy="242887"/>
          </a:xfrm>
          <a:prstGeom prst="rect">
            <a:avLst/>
          </a:prstGeom>
          <a:solidFill>
            <a:schemeClr val="bg1"/>
          </a:solidFill>
          <a:ln w="28575">
            <a:solidFill>
              <a:schemeClr val="tx1"/>
            </a:solid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sp>
        <p:nvSpPr>
          <p:cNvPr id="32788" name="TextBox 50"/>
          <p:cNvSpPr/>
          <p:nvPr/>
        </p:nvSpPr>
        <p:spPr>
          <a:xfrm>
            <a:off x="2392363" y="3956050"/>
            <a:ext cx="1828800" cy="36830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i="1">
                <a:latin typeface="Times New Roman" pitchFamily="18" charset="0"/>
                <a:ea typeface="Times New Roman" pitchFamily="18" charset="0"/>
              </a:rPr>
              <a:t>r.A  r.B </a:t>
            </a:r>
            <a:r>
              <a:rPr kumimoji="0" lang="en-US" altLang="en-US" sz="1100" i="1">
                <a:latin typeface="Times New Roman" pitchFamily="18" charset="0"/>
                <a:ea typeface="Times New Roman" pitchFamily="18" charset="0"/>
              </a:rPr>
              <a:t> </a:t>
            </a:r>
            <a:r>
              <a:rPr kumimoji="0" lang="en-US" altLang="en-US" i="1">
                <a:latin typeface="Times New Roman" pitchFamily="18" charset="0"/>
                <a:ea typeface="Times New Roman" pitchFamily="18" charset="0"/>
              </a:rPr>
              <a:t>s.A  s.B</a:t>
            </a:r>
            <a:endParaRPr kumimoji="0" lang="en-US" altLang="en-US" i="1">
              <a:latin typeface="Times New Roman" pitchFamily="18" charset="0"/>
              <a:ea typeface="Times New Roman" pitchFamily="18" charset="0"/>
            </a:endParaRPr>
          </a:p>
        </p:txBody>
      </p:sp>
      <p:cxnSp>
        <p:nvCxnSpPr>
          <p:cNvPr id="32789" name="Straight Connector 51"/>
          <p:cNvCxnSpPr/>
          <p:nvPr/>
        </p:nvCxnSpPr>
        <p:spPr>
          <a:xfrm flipH="1" flipV="1">
            <a:off x="2795588" y="4044950"/>
            <a:ext cx="0" cy="217488"/>
          </a:xfrm>
          <a:prstGeom prst="line">
            <a:avLst/>
          </a:prstGeom>
          <a:noFill/>
          <a:ln w="28575">
            <a:solidFill>
              <a:schemeClr val="tx1"/>
            </a:solidFill>
            <a:miter lim="800000"/>
          </a:ln>
        </p:spPr>
      </p:cxnSp>
      <p:cxnSp>
        <p:nvCxnSpPr>
          <p:cNvPr id="32790" name="Straight Connector 52"/>
          <p:cNvCxnSpPr/>
          <p:nvPr/>
        </p:nvCxnSpPr>
        <p:spPr>
          <a:xfrm flipH="1" flipV="1">
            <a:off x="3171825" y="4041775"/>
            <a:ext cx="0" cy="217488"/>
          </a:xfrm>
          <a:prstGeom prst="line">
            <a:avLst/>
          </a:prstGeom>
          <a:noFill/>
          <a:ln w="28575">
            <a:solidFill>
              <a:schemeClr val="tx1"/>
            </a:solidFill>
            <a:miter lim="800000"/>
          </a:ln>
        </p:spPr>
      </p:cxnSp>
      <p:cxnSp>
        <p:nvCxnSpPr>
          <p:cNvPr id="32791" name="Straight Connector 53"/>
          <p:cNvCxnSpPr/>
          <p:nvPr/>
        </p:nvCxnSpPr>
        <p:spPr>
          <a:xfrm flipH="1" flipV="1">
            <a:off x="3557588" y="4041775"/>
            <a:ext cx="0" cy="217488"/>
          </a:xfrm>
          <a:prstGeom prst="line">
            <a:avLst/>
          </a:prstGeom>
          <a:noFill/>
          <a:ln w="28575">
            <a:solidFill>
              <a:schemeClr val="tx1"/>
            </a:solidFill>
            <a:miter lim="800000"/>
          </a:ln>
        </p:spPr>
      </p:cxnSp>
    </p:spTree>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4818" name="Rectangle 2"/>
          <p:cNvSpPr>
            <a:spLocks noGrp="1" noChangeArrowheads="1"/>
          </p:cNvSpPr>
          <p:nvPr>
            <p:ph type="title"/>
          </p:nvPr>
        </p:nvSpPr>
        <p:spPr>
          <a:xfrm>
            <a:off x="768350" y="52388"/>
            <a:ext cx="8077200" cy="6096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ＭＳ Ｐゴシック" charset="-128"/>
                <a:cs typeface="+mj-cs"/>
              </a:rPr>
              <a:t>Composition of Operations</a:t>
            </a:r>
          </a:p>
        </p:txBody>
      </p:sp>
      <p:sp>
        <p:nvSpPr>
          <p:cNvPr id="34819" name="Rectangle 3"/>
          <p:cNvSpPr>
            <a:spLocks noGrp="1"/>
          </p:cNvSpPr>
          <p:nvPr>
            <p:ph type="body" idx="4294967295"/>
          </p:nvPr>
        </p:nvSpPr>
        <p:spPr>
          <a:xfrm>
            <a:off x="762000" y="903288"/>
            <a:ext cx="7848600"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Can build expressions using multiple operations</a:t>
            </a:r>
            <a:endParaRPr lang="en-US" altLang="en-US"/>
          </a:p>
          <a:p>
            <a:pPr lvl="0"/>
            <a:r>
              <a:rPr lang="en-US" altLang="en-US"/>
              <a:t>Example:  </a:t>
            </a:r>
            <a:r>
              <a:rPr lang="en-US" altLang="en-US">
                <a:sym typeface="Symbol" pitchFamily="18" charset="2"/>
              </a:rPr>
              <a:t></a:t>
            </a:r>
            <a:r>
              <a:rPr lang="en-US" altLang="en-US" baseline="-25000">
                <a:sym typeface="Symbol" pitchFamily="18" charset="2"/>
              </a:rPr>
              <a:t>A=C </a:t>
            </a:r>
            <a:r>
              <a:rPr lang="en-US" altLang="en-US">
                <a:sym typeface="Symbol" pitchFamily="18" charset="2"/>
              </a:rPr>
              <a:t>(</a:t>
            </a:r>
            <a:r>
              <a:rPr lang="en-US" altLang="en-US" i="1">
                <a:sym typeface="Symbol" pitchFamily="18" charset="2"/>
              </a:rPr>
              <a:t>r x s</a:t>
            </a:r>
            <a:r>
              <a:rPr lang="en-US" altLang="en-US">
                <a:sym typeface="Symbol" pitchFamily="18" charset="2"/>
              </a:rPr>
              <a:t>)</a:t>
            </a:r>
            <a:endParaRPr lang="en-US" altLang="en-US">
              <a:sym typeface="Symbol" pitchFamily="18" charset="2"/>
            </a:endParaRPr>
          </a:p>
          <a:p>
            <a:pPr lvl="0">
              <a:buNone/>
            </a:pPr>
            <a:endParaRPr lang="en-US" altLang="en-US">
              <a:sym typeface="Symbol" pitchFamily="18" charset="2"/>
            </a:endParaRPr>
          </a:p>
          <a:p>
            <a:pPr lvl="0"/>
            <a:r>
              <a:rPr lang="en-US" altLang="en-US" i="1">
                <a:sym typeface="Symbol" pitchFamily="18" charset="2"/>
              </a:rPr>
              <a:t>r x s</a:t>
            </a:r>
            <a:endParaRPr lang="en-US" altLang="en-US" i="1">
              <a:sym typeface="Symbol" pitchFamily="18" charset="2"/>
            </a:endParaRPr>
          </a:p>
          <a:p>
            <a:pPr lvl="0"/>
            <a:endParaRPr lang="en-US" altLang="en-US" i="1">
              <a:sym typeface="Symbol" pitchFamily="18" charset="2"/>
            </a:endParaRPr>
          </a:p>
          <a:p>
            <a:pPr lvl="0"/>
            <a:endParaRPr lang="en-US" altLang="en-US" i="1">
              <a:sym typeface="Symbol" pitchFamily="18" charset="2"/>
            </a:endParaRPr>
          </a:p>
          <a:p>
            <a:pPr lvl="0"/>
            <a:endParaRPr lang="en-US" altLang="en-US" i="1">
              <a:sym typeface="Symbol" pitchFamily="18" charset="2"/>
            </a:endParaRPr>
          </a:p>
          <a:p>
            <a:pPr lvl="0"/>
            <a:endParaRPr lang="en-US" altLang="en-US" i="1">
              <a:sym typeface="Symbol" pitchFamily="18" charset="2"/>
            </a:endParaRPr>
          </a:p>
          <a:p>
            <a:pPr lvl="0"/>
            <a:endParaRPr lang="en-US" altLang="en-US" i="1">
              <a:sym typeface="Symbol" pitchFamily="18" charset="2"/>
            </a:endParaRPr>
          </a:p>
          <a:p>
            <a:pPr lvl="0"/>
            <a:endParaRPr lang="en-US" altLang="en-US" i="1">
              <a:sym typeface="Symbol" pitchFamily="18" charset="2"/>
            </a:endParaRPr>
          </a:p>
          <a:p>
            <a:pPr lvl="0"/>
            <a:endParaRPr lang="en-US" altLang="en-US">
              <a:sym typeface="Symbol" pitchFamily="18" charset="2"/>
            </a:endParaRPr>
          </a:p>
          <a:p>
            <a:pPr lvl="0"/>
            <a:r>
              <a:rPr lang="en-US" altLang="en-US">
                <a:sym typeface="Symbol" pitchFamily="18" charset="2"/>
              </a:rPr>
              <a:t></a:t>
            </a:r>
            <a:r>
              <a:rPr lang="en-US" altLang="en-US" baseline="-25000">
                <a:sym typeface="Symbol" pitchFamily="18" charset="2"/>
              </a:rPr>
              <a:t>A=C </a:t>
            </a:r>
            <a:r>
              <a:rPr lang="en-US" altLang="en-US">
                <a:sym typeface="Symbol" pitchFamily="18" charset="2"/>
              </a:rPr>
              <a:t>(</a:t>
            </a:r>
            <a:r>
              <a:rPr lang="en-US" altLang="en-US" i="1">
                <a:sym typeface="Symbol" pitchFamily="18" charset="2"/>
              </a:rPr>
              <a:t>r x s</a:t>
            </a:r>
            <a:r>
              <a:rPr lang="en-US" altLang="en-US">
                <a:sym typeface="Symbol" pitchFamily="18" charset="2"/>
              </a:rPr>
              <a:t>)</a:t>
            </a:r>
            <a:endParaRPr lang="en-US" altLang="en-US">
              <a:sym typeface="Symbol" pitchFamily="18" charset="2"/>
            </a:endParaRPr>
          </a:p>
        </p:txBody>
      </p:sp>
      <p:graphicFrame>
        <p:nvGraphicFramePr>
          <p:cNvPr id="34820" name="Object 4"/>
          <p:cNvGraphicFramePr>
            <a:graphicFrameLocks noChangeAspect="1"/>
          </p:cNvGraphicFramePr>
          <p:nvPr/>
        </p:nvGraphicFramePr>
        <p:xfrm>
          <a:off x="3451225" y="2916238"/>
          <a:ext cx="139700" cy="290512"/>
        </p:xfrm>
        <a:graphic>
          <a:graphicData uri="http://schemas.openxmlformats.org/presentationml/2006/ole">
            <mc:AlternateContent>
              <mc:Choice xmlns:v="urn:schemas-microsoft-com:vml" Requires="v">
                <p:oleObj spid="_x0000_s1039" name="Equation" r:id="rId3" imgW="139700" imgH="290512" progId="Equation.3">
                  <p:embed/>
                </p:oleObj>
              </mc:Choice>
              <mc:Fallback>
                <p:oleObj name="Equation" r:id="rId3" imgW="139700" imgH="290512" progId="Equation.3">
                  <p:embed/>
                  <p:pic>
                    <p:nvPicPr>
                      <p:cNvPr id="0" name="OLE substitute image"/>
                      <p:cNvPicPr/>
                      <p:nvPr/>
                    </p:nvPicPr>
                    <p:blipFill>
                      <a:blip r:embed="rId4"/>
                      <a:stretch>
                        <a:fillRect/>
                      </a:stretch>
                    </p:blipFill>
                    <p:spPr>
                      <a:xfrm>
                        <a:off x="3451225" y="2916238"/>
                        <a:ext cx="139700" cy="290512"/>
                      </a:xfrm>
                      <a:prstGeom prst="rect">
                        <a:avLst/>
                      </a:prstGeom>
                      <a:solidFill>
                        <a:srgbClr val="F8F8F8"/>
                      </a:solidFill>
                      <a:ln>
                        <a:noFill/>
                        <a:miter lim="800000"/>
                      </a:ln>
                      <a:effectLst/>
                    </p:spPr>
                  </p:pic>
                </p:oleObj>
              </mc:Fallback>
            </mc:AlternateContent>
          </a:graphicData>
        </a:graphic>
      </p:graphicFrame>
      <p:sp>
        <p:nvSpPr>
          <p:cNvPr id="34821" name="Text Box 25"/>
          <p:cNvSpPr/>
          <p:nvPr/>
        </p:nvSpPr>
        <p:spPr>
          <a:xfrm>
            <a:off x="2438400" y="5610225"/>
            <a:ext cx="184150" cy="366713"/>
          </a:xfrm>
          <a:prstGeom prst="rect">
            <a:avLst/>
          </a:prstGeom>
          <a:solidFill>
            <a:srgbClr val="F8F8F8"/>
          </a:solidFill>
          <a:ln>
            <a:noFill/>
            <a:miter lim="800000"/>
          </a:ln>
        </p:spPr>
        <p:txBody>
          <a:bodyPr wrap="none">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lgn="ctr">
              <a:spcBef>
                <a:spcPct val="0"/>
              </a:spcBef>
              <a:buClrTx/>
              <a:buSzTx/>
              <a:buFontTx/>
              <a:buNone/>
            </a:pPr>
            <a:endParaRPr kumimoji="0" lang="en-IN" altLang="en-US" sz="1600"/>
          </a:p>
        </p:txBody>
      </p:sp>
      <p:pic>
        <p:nvPicPr>
          <p:cNvPr id="34822" name="Picture 31"/>
          <p:cNvPicPr>
            <a:picLocks noChangeAspect="1"/>
          </p:cNvPicPr>
          <p:nvPr/>
        </p:nvPicPr>
        <p:blipFill>
          <a:blip r:embed="rId5"/>
          <a:stretch>
            <a:fillRect/>
          </a:stretch>
        </p:blipFill>
        <p:spPr>
          <a:xfrm>
            <a:off x="2544763" y="1949450"/>
            <a:ext cx="1757362" cy="4103688"/>
          </a:xfrm>
          <a:prstGeom prst="rect">
            <a:avLst/>
          </a:prstGeom>
          <a:noFill/>
          <a:ln>
            <a:noFill/>
            <a:miter lim="800000"/>
          </a:ln>
        </p:spPr>
      </p:pic>
    </p:spTree>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6866"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C0C0C0"/>
                  </a:outerShdw>
                </a:effectLst>
                <a:uLnTx/>
                <a:uFillTx/>
                <a:latin typeface="+mj-lt" pitchFamily="34" charset="0"/>
                <a:ea typeface="ＭＳ Ｐゴシック" charset="-128"/>
                <a:cs typeface="+mj-cs"/>
              </a:rPr>
              <a:t>Joining two relations – Natural Join</a:t>
            </a:r>
          </a:p>
        </p:txBody>
      </p:sp>
      <p:sp>
        <p:nvSpPr>
          <p:cNvPr id="36867" name="Rectangle 3"/>
          <p:cNvSpPr>
            <a:spLocks noGrp="1"/>
          </p:cNvSpPr>
          <p:nvPr>
            <p:ph type="body" idx="4294967295"/>
          </p:nvPr>
        </p:nvSpPr>
        <p:spPr>
          <a:xfrm>
            <a:off x="798513" y="1138238"/>
            <a:ext cx="6826250" cy="52070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Let </a:t>
            </a:r>
            <a:r>
              <a:rPr lang="en-US" altLang="en-US" i="1"/>
              <a:t>r</a:t>
            </a:r>
            <a:r>
              <a:rPr lang="en-US" altLang="en-US"/>
              <a:t> and </a:t>
            </a:r>
            <a:r>
              <a:rPr lang="en-US" altLang="en-US" i="1"/>
              <a:t>s</a:t>
            </a:r>
            <a:r>
              <a:rPr lang="en-US" altLang="en-US"/>
              <a:t> be relations on schemas </a:t>
            </a:r>
            <a:r>
              <a:rPr lang="en-US" altLang="en-US" i="1"/>
              <a:t>R</a:t>
            </a:r>
            <a:r>
              <a:rPr lang="en-US" altLang="en-US"/>
              <a:t> and </a:t>
            </a:r>
            <a:r>
              <a:rPr lang="en-US" altLang="en-US" i="1"/>
              <a:t>S</a:t>
            </a:r>
            <a:r>
              <a:rPr lang="en-US" altLang="en-US"/>
              <a:t> respectively. </a:t>
            </a:r>
            <a:br>
              <a:rPr lang="en-US" altLang="en-US"/>
            </a:br>
            <a:r>
              <a:rPr lang="en-US" altLang="en-US"/>
              <a:t>Then,  the “natural join”  of relations </a:t>
            </a:r>
            <a:r>
              <a:rPr lang="en-US" altLang="en-US" i="1"/>
              <a:t>R</a:t>
            </a:r>
            <a:r>
              <a:rPr lang="en-US" altLang="en-US"/>
              <a:t> and </a:t>
            </a:r>
            <a:r>
              <a:rPr lang="en-US" altLang="en-US" i="1"/>
              <a:t>S</a:t>
            </a:r>
            <a:r>
              <a:rPr lang="en-US" altLang="en-US"/>
              <a:t> is a relation on schema </a:t>
            </a:r>
            <a:r>
              <a:rPr lang="en-US" altLang="en-US" i="1"/>
              <a:t>R </a:t>
            </a:r>
            <a:r>
              <a:rPr lang="en-US" altLang="en-US">
                <a:sym typeface="Symbol" pitchFamily="18" charset="2"/>
              </a:rPr>
              <a:t></a:t>
            </a:r>
            <a:r>
              <a:rPr lang="en-US" altLang="en-US"/>
              <a:t> </a:t>
            </a:r>
            <a:r>
              <a:rPr lang="en-US" altLang="en-US" i="1"/>
              <a:t>S</a:t>
            </a:r>
            <a:r>
              <a:rPr lang="en-US" altLang="en-US"/>
              <a:t> obtained as follows:</a:t>
            </a:r>
            <a:endParaRPr lang="en-US" altLang="en-US"/>
          </a:p>
          <a:p>
            <a:pPr lvl="1"/>
            <a:r>
              <a:rPr lang="en-US" altLang="en-US"/>
              <a:t>Consider each pair of tuples </a:t>
            </a:r>
            <a:r>
              <a:rPr lang="en-US" altLang="en-US" i="1"/>
              <a:t>t</a:t>
            </a:r>
            <a:r>
              <a:rPr lang="en-US" altLang="en-US" sz="2800" i="1" baseline="-25000"/>
              <a:t>r</a:t>
            </a:r>
            <a:r>
              <a:rPr lang="en-US" altLang="en-US"/>
              <a:t>  from </a:t>
            </a:r>
            <a:r>
              <a:rPr lang="en-US" altLang="en-US" i="1"/>
              <a:t>r</a:t>
            </a:r>
            <a:r>
              <a:rPr lang="en-US" altLang="en-US"/>
              <a:t> and </a:t>
            </a:r>
            <a:r>
              <a:rPr lang="en-US" altLang="en-US" i="1"/>
              <a:t>t</a:t>
            </a:r>
            <a:r>
              <a:rPr lang="en-US" altLang="en-US" sz="2800" i="1" baseline="-25000"/>
              <a:t>s</a:t>
            </a:r>
            <a:r>
              <a:rPr lang="en-US" altLang="en-US"/>
              <a:t> from </a:t>
            </a:r>
            <a:r>
              <a:rPr lang="en-US" altLang="en-US" i="1"/>
              <a:t>s</a:t>
            </a:r>
            <a:r>
              <a:rPr lang="en-US" altLang="en-US"/>
              <a:t>.  </a:t>
            </a:r>
            <a:endParaRPr lang="en-US" altLang="en-US"/>
          </a:p>
          <a:p>
            <a:pPr lvl="1"/>
            <a:r>
              <a:rPr lang="en-US" altLang="en-US"/>
              <a:t>If </a:t>
            </a:r>
            <a:r>
              <a:rPr lang="en-US" altLang="en-US" i="1"/>
              <a:t>t</a:t>
            </a:r>
            <a:r>
              <a:rPr lang="en-US" altLang="en-US" sz="2400" i="1" baseline="-25000"/>
              <a:t>r</a:t>
            </a:r>
            <a:r>
              <a:rPr lang="en-US" altLang="en-US"/>
              <a:t> and </a:t>
            </a:r>
            <a:r>
              <a:rPr lang="en-US" altLang="en-US" i="1"/>
              <a:t>t</a:t>
            </a:r>
            <a:r>
              <a:rPr lang="en-US" altLang="en-US" sz="2400" i="1" baseline="-25000"/>
              <a:t>s</a:t>
            </a:r>
            <a:r>
              <a:rPr lang="en-US" altLang="en-US"/>
              <a:t> have the same value on each of the attributes in </a:t>
            </a:r>
            <a:r>
              <a:rPr lang="en-US" altLang="en-US" i="1"/>
              <a:t>R</a:t>
            </a:r>
            <a:r>
              <a:rPr lang="en-US" altLang="en-US"/>
              <a:t> </a:t>
            </a:r>
            <a:r>
              <a:rPr lang="en-US" altLang="en-US">
                <a:sym typeface="Symbol" pitchFamily="18" charset="2"/>
              </a:rPr>
              <a:t></a:t>
            </a:r>
            <a:r>
              <a:rPr lang="en-US" altLang="en-US"/>
              <a:t> </a:t>
            </a:r>
            <a:r>
              <a:rPr lang="en-US" altLang="en-US" i="1"/>
              <a:t>S</a:t>
            </a:r>
            <a:r>
              <a:rPr lang="en-US" altLang="en-US"/>
              <a:t>, add a tuple </a:t>
            </a:r>
            <a:r>
              <a:rPr lang="en-US" altLang="en-US" i="1"/>
              <a:t>t</a:t>
            </a:r>
            <a:r>
              <a:rPr lang="en-US" altLang="en-US"/>
              <a:t>  to the result, where</a:t>
            </a:r>
            <a:endParaRPr lang="en-US" altLang="en-US"/>
          </a:p>
          <a:p>
            <a:pPr lvl="2"/>
            <a:r>
              <a:rPr lang="en-US" altLang="en-US" i="1"/>
              <a:t>t</a:t>
            </a:r>
            <a:r>
              <a:rPr lang="en-US" altLang="en-US"/>
              <a:t> has the same value as </a:t>
            </a:r>
            <a:r>
              <a:rPr lang="en-US" altLang="en-US" i="1"/>
              <a:t>t</a:t>
            </a:r>
            <a:r>
              <a:rPr lang="en-US" altLang="en-US" sz="3200" i="1" baseline="-25000"/>
              <a:t>r</a:t>
            </a:r>
            <a:r>
              <a:rPr lang="en-US" altLang="en-US"/>
              <a:t>  on </a:t>
            </a:r>
            <a:r>
              <a:rPr lang="en-US" altLang="en-US" i="1"/>
              <a:t>r</a:t>
            </a:r>
            <a:endParaRPr lang="en-US" altLang="en-US"/>
          </a:p>
          <a:p>
            <a:pPr lvl="2"/>
            <a:r>
              <a:rPr lang="en-US" altLang="en-US" i="1"/>
              <a:t>t</a:t>
            </a:r>
            <a:r>
              <a:rPr lang="en-US" altLang="en-US"/>
              <a:t> has the same value as </a:t>
            </a:r>
            <a:r>
              <a:rPr lang="en-US" altLang="en-US" i="1"/>
              <a:t>t</a:t>
            </a:r>
            <a:r>
              <a:rPr lang="en-US" altLang="en-US" sz="3200" i="1" baseline="-25000"/>
              <a:t>s</a:t>
            </a:r>
            <a:r>
              <a:rPr lang="en-US" altLang="en-US"/>
              <a:t>  on </a:t>
            </a:r>
            <a:r>
              <a:rPr lang="en-US" altLang="en-US" i="1"/>
              <a:t>s</a:t>
            </a:r>
            <a:endParaRPr lang="en-US" altLang="en-US"/>
          </a:p>
        </p:txBody>
      </p:sp>
    </p:spTree>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8914"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DDDDDD"/>
                  </a:outerShdw>
                </a:effectLst>
                <a:uLnTx/>
                <a:uFillTx/>
                <a:latin typeface="+mj-lt" pitchFamily="34" charset="0"/>
                <a:ea typeface="+mj-ea"/>
                <a:cs typeface="+mj-cs"/>
              </a:rPr>
              <a:t>Natural Join Example</a:t>
            </a:r>
          </a:p>
        </p:txBody>
      </p:sp>
      <p:sp>
        <p:nvSpPr>
          <p:cNvPr id="38915" name="Rectangle 3"/>
          <p:cNvSpPr>
            <a:spLocks noGrp="1"/>
          </p:cNvSpPr>
          <p:nvPr>
            <p:ph type="body" idx="4294967295"/>
          </p:nvPr>
        </p:nvSpPr>
        <p:spPr>
          <a:xfrm>
            <a:off x="798513" y="1077913"/>
            <a:ext cx="6843712" cy="38258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t>Relations r, s:</a:t>
            </a:r>
          </a:p>
        </p:txBody>
      </p:sp>
      <p:grpSp>
        <p:nvGrpSpPr>
          <p:cNvPr id="38916" name="Group 4"/>
          <p:cNvGrpSpPr/>
          <p:nvPr/>
        </p:nvGrpSpPr>
        <p:grpSpPr>
          <a:xfrm>
            <a:off x="819150" y="3357563"/>
            <a:ext cx="7029450" cy="996950"/>
            <a:chOff x="288" y="2688"/>
            <a:chExt cx="4428" cy="258"/>
          </a:xfrm>
        </p:grpSpPr>
        <p:sp>
          <p:nvSpPr>
            <p:cNvPr id="38920" name="Rectangle 5"/>
            <p:cNvSpPr/>
            <p:nvPr/>
          </p:nvSpPr>
          <p:spPr>
            <a:xfrm>
              <a:off x="288" y="2688"/>
              <a:ext cx="4428" cy="258"/>
            </a:xfrm>
            <a:prstGeom prst="rect">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342900" lvl="0" indent="-342900">
                <a:buClr>
                  <a:srgbClr val="C00000"/>
                </a:buClr>
              </a:pPr>
              <a:r>
                <a:rPr lang="en-US" altLang="en-US"/>
                <a:t>Natural Join</a:t>
              </a:r>
              <a:endParaRPr lang="en-US" altLang="en-US"/>
            </a:p>
            <a:p>
              <a:pPr marL="742950" lvl="1" indent="-285750">
                <a:buClr>
                  <a:srgbClr val="C00000"/>
                </a:buClr>
                <a:buSzPct val="90000"/>
              </a:pPr>
              <a:r>
                <a:rPr lang="en-US" altLang="en-US"/>
                <a:t>r </a:t>
              </a:r>
              <a:r>
                <a:rPr lang="en-US" altLang="en-US">
                  <a:sym typeface="dbsym" pitchFamily="34" charset="2"/>
                </a:rPr>
                <a:t>    s</a:t>
              </a:r>
              <a:endParaRPr lang="en-US" altLang="en-US">
                <a:sym typeface="dbsym" pitchFamily="34" charset="2"/>
              </a:endParaRPr>
            </a:p>
          </p:txBody>
        </p:sp>
        <p:sp>
          <p:nvSpPr>
            <p:cNvPr id="38921" name="AutoShape 6"/>
            <p:cNvSpPr/>
            <p:nvPr/>
          </p:nvSpPr>
          <p:spPr>
            <a:xfrm rot="16200000" flipV="1">
              <a:off x="470" y="2784"/>
              <a:ext cx="96" cy="96"/>
            </a:xfrm>
            <a:prstGeom prst="flowChartCollate">
              <a:avLst/>
            </a:prstGeom>
            <a:noFill/>
            <a:ln>
              <a:noFill/>
              <a:miter lim="800000"/>
            </a:ln>
          </p:spPr>
          <p:txBody>
            <a:bodyPr>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600"/>
            </a:p>
          </p:txBody>
        </p:sp>
      </p:grpSp>
      <p:pic>
        <p:nvPicPr>
          <p:cNvPr id="38917" name="Picture 7"/>
          <p:cNvPicPr>
            <a:picLocks noChangeAspect="1"/>
          </p:cNvPicPr>
          <p:nvPr/>
        </p:nvPicPr>
        <p:blipFill>
          <a:blip r:embed="rId3"/>
          <a:stretch>
            <a:fillRect/>
          </a:stretch>
        </p:blipFill>
        <p:spPr>
          <a:xfrm>
            <a:off x="3228975" y="1211263"/>
            <a:ext cx="3575050" cy="3879850"/>
          </a:xfrm>
          <a:prstGeom prst="rect">
            <a:avLst/>
          </a:prstGeom>
          <a:noFill/>
          <a:ln>
            <a:noFill/>
            <a:miter lim="800000"/>
          </a:ln>
        </p:spPr>
      </p:pic>
      <p:sp>
        <p:nvSpPr>
          <p:cNvPr id="38918" name="AutoShape 11"/>
          <p:cNvSpPr/>
          <p:nvPr/>
        </p:nvSpPr>
        <p:spPr>
          <a:xfrm rot="5400000">
            <a:off x="1790700" y="3836988"/>
            <a:ext cx="188913" cy="173037"/>
          </a:xfrm>
          <a:prstGeom prst="flowChartCollate">
            <a:avLst/>
          </a:prstGeom>
          <a:noFill/>
          <a:ln>
            <a:solidFill>
              <a:schemeClr val="tx1"/>
            </a:solidFill>
            <a:miter lim="800000"/>
          </a:ln>
        </p:spPr>
        <p:txBody>
          <a:bodyPr rot="10800000" vert="vert" wrap="none" anchor="ctr" anchorCtr="0">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IN" altLang="en-US" sz="1600"/>
          </a:p>
        </p:txBody>
      </p:sp>
      <p:sp>
        <p:nvSpPr>
          <p:cNvPr id="38919" name="Rectangle 8"/>
          <p:cNvSpPr/>
          <p:nvPr/>
        </p:nvSpPr>
        <p:spPr>
          <a:xfrm>
            <a:off x="1042988" y="5500688"/>
            <a:ext cx="4654550" cy="400050"/>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lang="en-US" altLang="en-US" sz="2000">
                <a:sym typeface="Symbol" pitchFamily="18" charset="2"/>
              </a:rPr>
              <a:t></a:t>
            </a:r>
            <a:r>
              <a:rPr lang="en-US" altLang="en-US" sz="2000" i="1">
                <a:sym typeface="Symbol" pitchFamily="18" charset="2"/>
              </a:rPr>
              <a:t> </a:t>
            </a:r>
            <a:r>
              <a:rPr lang="en-US" altLang="en-US" sz="2000" i="1" baseline="-25000">
                <a:sym typeface="Symbol" pitchFamily="18" charset="2"/>
              </a:rPr>
              <a:t>A, r.B, C, r.D, E</a:t>
            </a:r>
            <a:r>
              <a:rPr lang="en-US" altLang="en-US" sz="2000" baseline="-25000">
                <a:sym typeface="Symbol" pitchFamily="18" charset="2"/>
              </a:rPr>
              <a:t> </a:t>
            </a:r>
            <a:r>
              <a:rPr lang="en-US" altLang="en-US" sz="2000">
                <a:sym typeface="Symbol" pitchFamily="18" charset="2"/>
              </a:rPr>
              <a:t>( </a:t>
            </a:r>
            <a:r>
              <a:rPr lang="en-US" altLang="en-US" sz="2000" i="1" baseline="-25000">
                <a:sym typeface="Symbol" pitchFamily="18" charset="2"/>
              </a:rPr>
              <a:t>r.B = s.B </a:t>
            </a:r>
            <a:r>
              <a:rPr lang="en-US" altLang="en-US" sz="2000" i="1" baseline="-25000">
                <a:latin typeface="Times New Roman" pitchFamily="18" charset="0"/>
                <a:ea typeface="Times New Roman" pitchFamily="18" charset="0"/>
                <a:sym typeface="Symbol" pitchFamily="18" charset="2"/>
              </a:rPr>
              <a:t>˄ r.D = s.D</a:t>
            </a:r>
            <a:r>
              <a:rPr lang="en-US" altLang="en-US" sz="2000" i="1" baseline="-25000">
                <a:sym typeface="Symbol" pitchFamily="18" charset="2"/>
              </a:rPr>
              <a:t> </a:t>
            </a:r>
            <a:r>
              <a:rPr lang="en-US" altLang="en-US" sz="2000" baseline="-25000">
                <a:sym typeface="Symbol" pitchFamily="18" charset="2"/>
              </a:rPr>
              <a:t> </a:t>
            </a:r>
            <a:r>
              <a:rPr lang="en-US" altLang="en-US" sz="2000">
                <a:sym typeface="Symbol" pitchFamily="18" charset="2"/>
              </a:rPr>
              <a:t>(</a:t>
            </a:r>
            <a:r>
              <a:rPr lang="en-US" altLang="en-US" sz="2000" i="1">
                <a:sym typeface="Symbol" pitchFamily="18" charset="2"/>
              </a:rPr>
              <a:t>r </a:t>
            </a:r>
            <a:r>
              <a:rPr lang="en-US" altLang="en-US" sz="2000">
                <a:sym typeface="Symbol" pitchFamily="18" charset="2"/>
              </a:rPr>
              <a:t>x </a:t>
            </a:r>
            <a:r>
              <a:rPr lang="en-US" altLang="en-US" sz="2000" i="1">
                <a:sym typeface="Symbol" pitchFamily="18" charset="2"/>
              </a:rPr>
              <a:t>s</a:t>
            </a:r>
            <a:r>
              <a:rPr lang="en-US" altLang="en-US" sz="2000">
                <a:sym typeface="Symbol" pitchFamily="18" charset="2"/>
              </a:rPr>
              <a:t>)))</a:t>
            </a:r>
            <a:endParaRPr kumimoji="0" lang="en-US" altLang="en-US" sz="20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9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Lst>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0962" name="Rectangle 2"/>
          <p:cNvSpPr>
            <a:spLocks noGrp="1" noChangeArrowheads="1"/>
          </p:cNvSpPr>
          <p:nvPr>
            <p:ph type="title" idx="4294967295"/>
          </p:nvPr>
        </p:nvSpPr>
        <p:spPr>
          <a:xfrm>
            <a:off x="768350" y="117475"/>
            <a:ext cx="8077200" cy="609600"/>
          </a:xfrm>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3200" b="1" i="0" u="none" strike="noStrike" kern="0" cap="none" spc="0" normalizeH="0" baseline="0" noProof="0">
                <a:ln>
                  <a:noFill/>
                </a:ln>
                <a:solidFill>
                  <a:schemeClr val="tx2"/>
                </a:solidFill>
                <a:effectLst>
                  <a:outerShdw blurRad="38100" dist="38100" dir="2700000" algn="tl">
                    <a:srgbClr val="C0C0C0"/>
                  </a:outerShdw>
                </a:effectLst>
                <a:uLnTx/>
                <a:uFillTx/>
                <a:latin typeface="+mj-lt" pitchFamily="34" charset="0"/>
                <a:ea typeface="ＭＳ Ｐゴシック" charset="-128"/>
                <a:cs typeface="+mj-cs"/>
              </a:rPr>
              <a:t>Notes about Relational Languages</a:t>
            </a:r>
          </a:p>
        </p:txBody>
      </p:sp>
      <p:sp>
        <p:nvSpPr>
          <p:cNvPr id="40963" name="Rectangle 3"/>
          <p:cNvSpPr>
            <a:spLocks noGrp="1"/>
          </p:cNvSpPr>
          <p:nvPr>
            <p:ph type="body" idx="4294967295"/>
          </p:nvPr>
        </p:nvSpPr>
        <p:spPr>
          <a:xfrm>
            <a:off x="838200" y="1077913"/>
            <a:ext cx="7848600" cy="4876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35000"/>
              </a:spcBef>
              <a:spcAft>
                <a:spcPct val="0"/>
              </a:spcAft>
              <a:buClr>
                <a:schemeClr val="tx2"/>
              </a:buClr>
              <a:buSzPct val="90000"/>
              <a:buFont typeface="Monotype Sorts" charset="2"/>
              <a:buChar char="n"/>
              <a:defRPr kumimoji="1" lang="en-US" altLang="en-US" sz="1800" b="0" i="0" u="none" baseline="0">
                <a:solidFill>
                  <a:schemeClr val="tx1"/>
                </a:solidFill>
                <a:latin typeface="+mn-lt"/>
                <a:ea typeface="ＭＳ Ｐゴシック" charset="-128"/>
                <a:cs typeface="+mn-cs"/>
              </a:defRPr>
            </a:lvl1pPr>
            <a:lvl2pPr marL="742950" indent="-285750" algn="l" defTabSz="914400" rtl="0" eaLnBrk="0" fontAlgn="base" hangingPunct="0">
              <a:lnSpc>
                <a:spcPct val="100000"/>
              </a:lnSpc>
              <a:spcBef>
                <a:spcPct val="35000"/>
              </a:spcBef>
              <a:spcAft>
                <a:spcPct val="0"/>
              </a:spcAft>
              <a:buClr>
                <a:schemeClr val="folHlink"/>
              </a:buClr>
              <a:buSzPct val="80000"/>
              <a:buFont typeface="Monotype Sorts" charset="2"/>
              <a:buChar char="l"/>
              <a:defRPr kumimoji="1" lang="en-US" altLang="en-US" sz="1800" b="0" i="0" u="none" baseline="0">
                <a:solidFill>
                  <a:schemeClr val="tx1"/>
                </a:solidFill>
                <a:latin typeface="+mn-lt"/>
                <a:ea typeface="ＭＳ Ｐゴシック" charset="-128"/>
              </a:defRPr>
            </a:lvl2pPr>
            <a:lvl3pPr marL="1085850" indent="-228600" algn="l" defTabSz="914400" rtl="0" eaLnBrk="0" fontAlgn="base"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baseline="0">
                <a:solidFill>
                  <a:schemeClr val="tx1"/>
                </a:solidFill>
                <a:latin typeface="+mn-lt"/>
                <a:ea typeface="ＭＳ Ｐゴシック" charset="-128"/>
              </a:defRPr>
            </a:lvl3pPr>
            <a:lvl4pPr marL="1428750" indent="-228600" algn="l" defTabSz="914400" rtl="0" eaLnBrk="0" fontAlgn="base" hangingPunct="0">
              <a:lnSpc>
                <a:spcPct val="100000"/>
              </a:lnSpc>
              <a:spcBef>
                <a:spcPct val="35000"/>
              </a:spcBef>
              <a:spcAft>
                <a:spcPct val="0"/>
              </a:spcAft>
              <a:buClr>
                <a:schemeClr val="hlink"/>
              </a:buClr>
              <a:buSzTx/>
              <a:buFont typeface="Times New Roman" pitchFamily="18" charset="0"/>
              <a:buChar char="–"/>
              <a:defRPr kumimoji="1" lang="en-US" altLang="en-US" sz="1800" b="0" i="0" u="none" baseline="0">
                <a:solidFill>
                  <a:schemeClr val="tx1"/>
                </a:solidFill>
                <a:latin typeface="+mn-lt"/>
                <a:ea typeface="ＭＳ Ｐゴシック" charset="-128"/>
              </a:defRPr>
            </a:lvl4pPr>
            <a:lvl5pPr marL="1771650" indent="-228600" algn="l" defTabSz="914400" rtl="0" eaLnBrk="0" fontAlgn="base" hangingPunct="0">
              <a:lnSpc>
                <a:spcPct val="100000"/>
              </a:lnSpc>
              <a:spcBef>
                <a:spcPct val="35000"/>
              </a:spcBef>
              <a:spcAft>
                <a:spcPct val="0"/>
              </a:spcAft>
              <a:buClr>
                <a:schemeClr val="tx2"/>
              </a:buClr>
              <a:buSzPct val="75000"/>
              <a:buFontTx/>
              <a:buChar char="»"/>
              <a:defRPr kumimoji="1" lang="en-US" altLang="en-US" sz="1800" b="0" i="0" u="none" baseline="0">
                <a:solidFill>
                  <a:schemeClr val="tx1"/>
                </a:solidFill>
                <a:latin typeface="+mn-lt"/>
                <a:ea typeface="ＭＳ Ｐゴシック" charset="-128"/>
              </a:defRPr>
            </a:lvl5pPr>
            <a:lvl6pPr marL="22288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lang="en-US" altLang="en-US">
                <a:solidFill>
                  <a:schemeClr val="tx1"/>
                </a:solidFill>
                <a:latin typeface="+mn-lt"/>
                <a:ea typeface="ＭＳ Ｐゴシック" charset="-128"/>
              </a:defRPr>
            </a:lvl9pPr>
          </a:lstStyle>
          <a:p>
            <a:pPr lvl="0"/>
            <a:r>
              <a:rPr lang="en-US" altLang="en-US"/>
              <a:t>Each Query input is a table (or set of tables)</a:t>
            </a:r>
            <a:endParaRPr lang="en-US" altLang="en-US"/>
          </a:p>
          <a:p>
            <a:pPr lvl="0"/>
            <a:r>
              <a:rPr lang="en-US" altLang="en-US"/>
              <a:t>Each query output is a table.</a:t>
            </a:r>
            <a:endParaRPr lang="en-US" altLang="en-US"/>
          </a:p>
          <a:p>
            <a:pPr lvl="0"/>
            <a:r>
              <a:rPr lang="en-US" altLang="en-US"/>
              <a:t>All data in the output table appears in one of the input tables</a:t>
            </a:r>
            <a:endParaRPr lang="en-US" altLang="en-US"/>
          </a:p>
          <a:p>
            <a:pPr lvl="0"/>
            <a:r>
              <a:rPr lang="en-US" altLang="en-US"/>
              <a:t>Relational Algebra is not Turning complete</a:t>
            </a:r>
            <a:endParaRPr lang="en-US" altLang="en-US"/>
          </a:p>
          <a:p>
            <a:pPr lvl="0"/>
            <a:r>
              <a:rPr lang="en-US" altLang="en-US"/>
              <a:t>Can we compute:</a:t>
            </a:r>
            <a:endParaRPr lang="en-US" altLang="en-US"/>
          </a:p>
          <a:p>
            <a:pPr lvl="1"/>
            <a:r>
              <a:rPr lang="en-US" altLang="en-US"/>
              <a:t>SUM</a:t>
            </a:r>
            <a:endParaRPr lang="en-US" altLang="en-US"/>
          </a:p>
          <a:p>
            <a:pPr lvl="1"/>
            <a:r>
              <a:rPr lang="en-US" altLang="en-US"/>
              <a:t>AVG</a:t>
            </a:r>
            <a:endParaRPr lang="en-US" altLang="en-US"/>
          </a:p>
          <a:p>
            <a:pPr lvl="1"/>
            <a:r>
              <a:rPr lang="en-US" altLang="en-US"/>
              <a:t>MAX</a:t>
            </a:r>
            <a:endParaRPr lang="en-US" altLang="en-US"/>
          </a:p>
          <a:p>
            <a:pPr lvl="1"/>
            <a:r>
              <a:rPr lang="en-US" altLang="en-US"/>
              <a:t>MIN</a:t>
            </a:r>
            <a:endParaRPr lang="en-US" altLang="en-US"/>
          </a:p>
          <a:p>
            <a:pPr lvl="1"/>
            <a:endParaRPr lang="en-US" altLang="en-US"/>
          </a:p>
          <a:p>
            <a:pPr lvl="0"/>
            <a:endParaRPr lang="en-US" altLang="en-US"/>
          </a:p>
          <a:p>
            <a:pPr lvl="0"/>
            <a:endParaRPr lang="en-US" altLang="en-US"/>
          </a:p>
          <a:p>
            <a:pPr lvl="0">
              <a:buNone/>
            </a:pPr>
            <a:endParaRPr lang="en-US" altLang="en-US"/>
          </a:p>
          <a:p>
            <a:pPr lvl="0">
              <a:buNone/>
            </a:pPr>
            <a:endParaRPr lang="en-US" altLang="en-US"/>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Referential Integrity Constraints</a:t>
            </a:r>
          </a:p>
        </p:txBody>
      </p:sp>
      <p:sp>
        <p:nvSpPr>
          <p:cNvPr id="41987" name="Content Placeholder 2"/>
          <p:cNvSpPr>
            <a:spLocks noGrp="1"/>
          </p:cNvSpPr>
          <p:nvPr>
            <p:ph idx="1"/>
          </p:nvPr>
        </p:nvSpPr>
        <p:spPr>
          <a:xfrm>
            <a:off x="266700" y="1417638"/>
            <a:ext cx="93726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600"/>
              <a:t>Foreign key has the same domain as the primary key it refers to and either occurs as a value of it or NULL </a:t>
            </a:r>
            <a:endParaRPr lang="en-US" altLang="nl-BE" sz="2600"/>
          </a:p>
          <a:p>
            <a:pPr lvl="0"/>
            <a:r>
              <a:rPr lang="en-US" altLang="nl-BE" sz="2600"/>
              <a:t>What happens to foreign keys when primary key is updated or deleted?</a:t>
            </a:r>
            <a:endParaRPr lang="en-US" altLang="nl-BE" sz="2600"/>
          </a:p>
          <a:p>
            <a:pPr lvl="0"/>
            <a:r>
              <a:rPr lang="en-US" altLang="nl-BE" sz="2600"/>
              <a:t>Options:</a:t>
            </a:r>
            <a:endParaRPr lang="en-US" altLang="nl-BE" sz="2600"/>
          </a:p>
          <a:p>
            <a:pPr lvl="1"/>
            <a:r>
              <a:rPr lang="en-US" altLang="nl-BE" sz="2200" b="1"/>
              <a:t>ON UPDATE/DELETE CASCADE</a:t>
            </a:r>
            <a:r>
              <a:rPr lang="en-US" altLang="nl-BE" sz="2200"/>
              <a:t>: update/removal should be cascaded to all referring tuples</a:t>
            </a:r>
            <a:endParaRPr lang="en-US" altLang="nl-BE" sz="2200"/>
          </a:p>
          <a:p>
            <a:pPr lvl="1"/>
            <a:r>
              <a:rPr lang="en-US" altLang="nl-BE" sz="2200" b="1"/>
              <a:t>ON UPDATE/DELETE RESTRICT: </a:t>
            </a:r>
            <a:r>
              <a:rPr lang="en-US" altLang="nl-BE" sz="2200"/>
              <a:t>update/removal is halted if referring tuples exist</a:t>
            </a:r>
            <a:endParaRPr lang="en-US" altLang="nl-BE" sz="2200"/>
          </a:p>
          <a:p>
            <a:pPr lvl="1"/>
            <a:r>
              <a:rPr lang="en-US" altLang="nl-BE" sz="2200" b="1"/>
              <a:t>ON  UPDATE/DELETE SET NULL: </a:t>
            </a:r>
            <a:r>
              <a:rPr lang="en-US" altLang="nl-BE" sz="2200"/>
              <a:t>foreign keys in the referring tuples are set to NULL</a:t>
            </a:r>
            <a:endParaRPr lang="en-US" altLang="nl-BE" sz="2200"/>
          </a:p>
          <a:p>
            <a:pPr lvl="1"/>
            <a:r>
              <a:rPr lang="en-US" altLang="nl-BE" sz="2200" b="1"/>
              <a:t>ON UPDATE/DELETE SET DEFAULT:</a:t>
            </a:r>
            <a:r>
              <a:rPr lang="en-US" altLang="nl-BE" sz="2200"/>
              <a:t> foreign keys in the referring tuples are set to their default value </a:t>
            </a:r>
            <a:endParaRPr lang="nl-BE" altLang="nl-BE" sz="2200"/>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76B6B64-0A25-4164-8618-49CEB465387E}" type="slidenum">
              <a:rPr lang="nl-NL" altLang="nl-BE" sz="1200">
                <a:solidFill>
                  <a:srgbClr val="898989"/>
                </a:solidFill>
                <a:latin typeface="Arial" pitchFamily="34" charset="0"/>
              </a:rPr>
              <a:t>19</a:t>
            </a:fld>
            <a:endParaRPr lang="nl-NL" altLang="nl-BE" sz="1200">
              <a:solidFill>
                <a:srgbClr val="898989"/>
              </a:solidFill>
              <a:latin typeface="Arial" pitchFamily="34" charset="0"/>
            </a:endParaRPr>
          </a:p>
        </p:txBody>
      </p:sp>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3010" name="Rectangle 2"/>
          <p:cNvSpPr>
            <a:spLocks noGrp="1" noChangeArrowheads="1"/>
          </p:cNvSpPr>
          <p:nvPr>
            <p:ph type="title"/>
          </p:nvPr>
        </p:nvSpPr>
        <p:spPr>
          <a:prstGeom prst="rect">
            <a:avLst/>
          </a:prstGeom>
        </p:spPr>
        <p:txBody>
          <a:bodyPr vert="horz" wrap="square" lIns="91440" tIns="45720" rIns="91440" bIns="45720" numCol="1"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en-US" sz="2800" b="1" i="0" u="none" strike="noStrike" kern="0" cap="none" spc="0" normalizeH="0" baseline="0" noProof="0">
                <a:ln>
                  <a:noFill/>
                </a:ln>
                <a:solidFill>
                  <a:schemeClr val="tx2"/>
                </a:solidFill>
                <a:effectLst>
                  <a:outerShdw blurRad="38100" dist="38100" dir="2700000" algn="tl">
                    <a:srgbClr val="C0C0C0"/>
                  </a:outerShdw>
                </a:effectLst>
                <a:uLnTx/>
                <a:uFillTx/>
                <a:latin typeface="+mj-lt" pitchFamily="34" charset="0"/>
                <a:ea typeface="ＭＳ Ｐゴシック" charset="-128"/>
                <a:cs typeface="+mj-cs"/>
              </a:rPr>
              <a:t>Summary of Relational Algebra Operators</a:t>
            </a:r>
          </a:p>
        </p:txBody>
      </p:sp>
      <p:sp>
        <p:nvSpPr>
          <p:cNvPr id="43011" name="Rectangle 3"/>
          <p:cNvSpPr/>
          <p:nvPr/>
        </p:nvSpPr>
        <p:spPr>
          <a:xfrm>
            <a:off x="1093788" y="803275"/>
            <a:ext cx="7246937" cy="325438"/>
          </a:xfrm>
          <a:prstGeom prst="rect">
            <a:avLst/>
          </a:prstGeom>
          <a:solidFill>
            <a:schemeClr val="bg1"/>
          </a:solidFill>
          <a:ln w="19050">
            <a:solidFill>
              <a:schemeClr val="tx1"/>
            </a:solid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200"/>
          </a:p>
        </p:txBody>
      </p:sp>
      <p:sp>
        <p:nvSpPr>
          <p:cNvPr id="43012" name="Rectangle 4"/>
          <p:cNvSpPr/>
          <p:nvPr/>
        </p:nvSpPr>
        <p:spPr>
          <a:xfrm>
            <a:off x="1093788" y="1179513"/>
            <a:ext cx="7253287" cy="4895850"/>
          </a:xfrm>
          <a:prstGeom prst="rect">
            <a:avLst/>
          </a:prstGeom>
          <a:solidFill>
            <a:schemeClr val="accent1"/>
          </a:solidFill>
          <a:ln w="19050">
            <a:solidFill>
              <a:schemeClr val="tx1"/>
            </a:solidFill>
            <a:round/>
          </a:ln>
        </p:spPr>
        <p:txBody>
          <a:bodyPr wrap="none">
            <a:no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endParaRPr kumimoji="0" lang="en-US" altLang="en-US" sz="1200"/>
          </a:p>
        </p:txBody>
      </p:sp>
      <p:cxnSp>
        <p:nvCxnSpPr>
          <p:cNvPr id="43013" name="Straight Connector 5"/>
          <p:cNvCxnSpPr/>
          <p:nvPr/>
        </p:nvCxnSpPr>
        <p:spPr>
          <a:xfrm flipH="1">
            <a:off x="2862263" y="1169988"/>
            <a:ext cx="0" cy="4905375"/>
          </a:xfrm>
          <a:prstGeom prst="line">
            <a:avLst/>
          </a:prstGeom>
          <a:noFill/>
          <a:ln w="19050">
            <a:solidFill>
              <a:schemeClr val="tx1"/>
            </a:solidFill>
            <a:miter lim="800000"/>
          </a:ln>
        </p:spPr>
      </p:cxnSp>
      <p:cxnSp>
        <p:nvCxnSpPr>
          <p:cNvPr id="43014" name="Straight Connector 2"/>
          <p:cNvCxnSpPr/>
          <p:nvPr/>
        </p:nvCxnSpPr>
        <p:spPr>
          <a:xfrm flipH="1" flipV="1">
            <a:off x="2862263" y="803275"/>
            <a:ext cx="0" cy="325438"/>
          </a:xfrm>
          <a:prstGeom prst="line">
            <a:avLst/>
          </a:prstGeom>
          <a:noFill/>
          <a:ln w="19050">
            <a:solidFill>
              <a:schemeClr val="tx1"/>
            </a:solidFill>
            <a:miter lim="800000"/>
          </a:ln>
        </p:spPr>
      </p:cxnSp>
      <p:sp>
        <p:nvSpPr>
          <p:cNvPr id="43015" name="TextBox 6"/>
          <p:cNvSpPr/>
          <p:nvPr/>
        </p:nvSpPr>
        <p:spPr>
          <a:xfrm>
            <a:off x="1042988" y="846138"/>
            <a:ext cx="6186487"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Symbol (Name)                  Example of Use</a:t>
            </a:r>
            <a:endParaRPr kumimoji="0" lang="en-US" altLang="en-US" sz="1200">
              <a:latin typeface="Palatino Linotype" pitchFamily="18" charset="0"/>
            </a:endParaRPr>
          </a:p>
        </p:txBody>
      </p:sp>
      <p:sp>
        <p:nvSpPr>
          <p:cNvPr id="43016" name="TextBox 9"/>
          <p:cNvSpPr/>
          <p:nvPr/>
        </p:nvSpPr>
        <p:spPr>
          <a:xfrm>
            <a:off x="1023938" y="1306513"/>
            <a:ext cx="6486525"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(Selection)	                        </a:t>
            </a:r>
            <a:r>
              <a:rPr kumimoji="0" lang="el-GR" altLang="en-US" sz="1200" baseline="30000">
                <a:latin typeface="Times New Roman" pitchFamily="18" charset="0"/>
                <a:ea typeface="Times New Roman" pitchFamily="18" charset="0"/>
              </a:rPr>
              <a:t>σ</a:t>
            </a:r>
            <a:r>
              <a:rPr kumimoji="0" lang="en-US" altLang="en-US" sz="1200">
                <a:latin typeface="Times New Roman" pitchFamily="18" charset="0"/>
                <a:ea typeface="Times New Roman" pitchFamily="18" charset="0"/>
              </a:rPr>
              <a:t> </a:t>
            </a:r>
            <a:r>
              <a:rPr kumimoji="0" lang="en-US" altLang="en-US" sz="1200">
                <a:latin typeface="Palatino Linotype" pitchFamily="18" charset="0"/>
              </a:rPr>
              <a:t>salary &gt; = 85000 </a:t>
            </a:r>
            <a:r>
              <a:rPr kumimoji="0" lang="en-US" altLang="en-US" sz="1200" baseline="30000">
                <a:latin typeface="Palatino Linotype" pitchFamily="18" charset="0"/>
              </a:rPr>
              <a:t>(</a:t>
            </a:r>
            <a:r>
              <a:rPr kumimoji="0" lang="en-US" altLang="en-US" sz="1200" i="1" baseline="30000">
                <a:latin typeface="Palatino Linotype" pitchFamily="18" charset="0"/>
              </a:rPr>
              <a:t>instructor</a:t>
            </a:r>
            <a:r>
              <a:rPr kumimoji="0" lang="en-US" altLang="en-US" sz="1200" baseline="30000">
                <a:latin typeface="Palatino Linotype" pitchFamily="18" charset="0"/>
              </a:rPr>
              <a:t>)</a:t>
            </a:r>
            <a:endParaRPr kumimoji="0" lang="en-US" altLang="en-US" sz="1200" baseline="30000">
              <a:latin typeface="Palatino Linotype" pitchFamily="18" charset="0"/>
            </a:endParaRPr>
          </a:p>
        </p:txBody>
      </p:sp>
      <p:sp>
        <p:nvSpPr>
          <p:cNvPr id="43017" name="TextBox 8"/>
          <p:cNvSpPr/>
          <p:nvPr/>
        </p:nvSpPr>
        <p:spPr>
          <a:xfrm>
            <a:off x="1128713" y="1111250"/>
            <a:ext cx="887412"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l-GR" altLang="en-US" sz="1200">
                <a:latin typeface="Times New Roman" pitchFamily="18" charset="0"/>
                <a:ea typeface="Times New Roman" pitchFamily="18" charset="0"/>
              </a:rPr>
              <a:t>σ</a:t>
            </a:r>
            <a:endParaRPr kumimoji="0" lang="en-US" altLang="en-US" sz="1200"/>
          </a:p>
        </p:txBody>
      </p:sp>
      <p:cxnSp>
        <p:nvCxnSpPr>
          <p:cNvPr id="43018" name="Straight Connector 11"/>
          <p:cNvCxnSpPr/>
          <p:nvPr/>
        </p:nvCxnSpPr>
        <p:spPr>
          <a:xfrm>
            <a:off x="2862263" y="1574800"/>
            <a:ext cx="5478462" cy="0"/>
          </a:xfrm>
          <a:prstGeom prst="line">
            <a:avLst/>
          </a:prstGeom>
          <a:noFill/>
          <a:ln w="19050">
            <a:solidFill>
              <a:schemeClr val="tx1"/>
            </a:solidFill>
            <a:miter lim="800000"/>
          </a:ln>
        </p:spPr>
      </p:cxnSp>
      <p:sp>
        <p:nvSpPr>
          <p:cNvPr id="43019" name="TextBox 12"/>
          <p:cNvSpPr/>
          <p:nvPr/>
        </p:nvSpPr>
        <p:spPr>
          <a:xfrm>
            <a:off x="2870200" y="1581150"/>
            <a:ext cx="5478463"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Return rows of the input relation that satisfy the predicate.</a:t>
            </a:r>
            <a:endParaRPr kumimoji="0" lang="en-US" altLang="en-US" sz="1200">
              <a:latin typeface="Palatino Linotype" pitchFamily="18" charset="0"/>
            </a:endParaRPr>
          </a:p>
        </p:txBody>
      </p:sp>
      <p:cxnSp>
        <p:nvCxnSpPr>
          <p:cNvPr id="43020" name="Straight Connector 16"/>
          <p:cNvCxnSpPr/>
          <p:nvPr/>
        </p:nvCxnSpPr>
        <p:spPr>
          <a:xfrm>
            <a:off x="1093788" y="1900238"/>
            <a:ext cx="7245350" cy="0"/>
          </a:xfrm>
          <a:prstGeom prst="line">
            <a:avLst/>
          </a:prstGeom>
          <a:noFill/>
          <a:ln w="19050">
            <a:solidFill>
              <a:schemeClr val="tx1"/>
            </a:solidFill>
            <a:miter lim="800000"/>
          </a:ln>
        </p:spPr>
      </p:cxnSp>
      <p:cxnSp>
        <p:nvCxnSpPr>
          <p:cNvPr id="43021" name="Straight Connector 18"/>
          <p:cNvCxnSpPr/>
          <p:nvPr/>
        </p:nvCxnSpPr>
        <p:spPr>
          <a:xfrm>
            <a:off x="2870200" y="2335213"/>
            <a:ext cx="5476875" cy="0"/>
          </a:xfrm>
          <a:prstGeom prst="line">
            <a:avLst/>
          </a:prstGeom>
          <a:noFill/>
          <a:ln w="19050">
            <a:solidFill>
              <a:schemeClr val="tx1"/>
            </a:solidFill>
            <a:miter lim="800000"/>
          </a:ln>
        </p:spPr>
      </p:cxnSp>
      <p:cxnSp>
        <p:nvCxnSpPr>
          <p:cNvPr id="43022" name="Straight Connector 19"/>
          <p:cNvCxnSpPr/>
          <p:nvPr/>
        </p:nvCxnSpPr>
        <p:spPr>
          <a:xfrm>
            <a:off x="1101725" y="2795588"/>
            <a:ext cx="7245350" cy="0"/>
          </a:xfrm>
          <a:prstGeom prst="line">
            <a:avLst/>
          </a:prstGeom>
          <a:noFill/>
          <a:ln w="19050">
            <a:solidFill>
              <a:schemeClr val="tx1"/>
            </a:solidFill>
            <a:miter lim="800000"/>
          </a:ln>
        </p:spPr>
      </p:cxnSp>
      <p:sp>
        <p:nvSpPr>
          <p:cNvPr id="43023" name="TextBox 20"/>
          <p:cNvSpPr/>
          <p:nvPr/>
        </p:nvSpPr>
        <p:spPr>
          <a:xfrm>
            <a:off x="1135063" y="1852613"/>
            <a:ext cx="889000" cy="27781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l-GR" altLang="en-US" sz="1200">
                <a:latin typeface="Times New Roman" pitchFamily="18" charset="0"/>
                <a:ea typeface="Times New Roman" pitchFamily="18" charset="0"/>
              </a:rPr>
              <a:t>Π</a:t>
            </a:r>
            <a:endParaRPr kumimoji="0" lang="en-US" altLang="en-US" sz="1200"/>
          </a:p>
        </p:txBody>
      </p:sp>
      <p:sp>
        <p:nvSpPr>
          <p:cNvPr id="43024" name="TextBox 21"/>
          <p:cNvSpPr/>
          <p:nvPr/>
        </p:nvSpPr>
        <p:spPr>
          <a:xfrm>
            <a:off x="1031875" y="2047875"/>
            <a:ext cx="6484938" cy="277813"/>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(Projection)	                         </a:t>
            </a:r>
            <a:r>
              <a:rPr kumimoji="0" lang="el-GR" altLang="en-US" sz="1200" baseline="30000">
                <a:latin typeface="Times New Roman" pitchFamily="18" charset="0"/>
                <a:ea typeface="Times New Roman" pitchFamily="18" charset="0"/>
              </a:rPr>
              <a:t>Π</a:t>
            </a:r>
            <a:r>
              <a:rPr kumimoji="0" lang="en-US" altLang="en-US" sz="1200">
                <a:latin typeface="Times New Roman" pitchFamily="18" charset="0"/>
                <a:ea typeface="Times New Roman" pitchFamily="18" charset="0"/>
              </a:rPr>
              <a:t> </a:t>
            </a:r>
            <a:r>
              <a:rPr kumimoji="0" lang="en-US" altLang="en-US" sz="1200" i="1">
                <a:latin typeface="Palatino Linotype" pitchFamily="18" charset="0"/>
              </a:rPr>
              <a:t>ID, salary </a:t>
            </a:r>
            <a:r>
              <a:rPr kumimoji="0" lang="en-US" altLang="en-US" sz="1200" baseline="30000">
                <a:latin typeface="Palatino Linotype" pitchFamily="18" charset="0"/>
              </a:rPr>
              <a:t>(</a:t>
            </a:r>
            <a:r>
              <a:rPr kumimoji="0" lang="en-US" altLang="en-US" sz="1200" i="1" baseline="30000">
                <a:latin typeface="Palatino Linotype" pitchFamily="18" charset="0"/>
              </a:rPr>
              <a:t>instructor</a:t>
            </a:r>
            <a:r>
              <a:rPr kumimoji="0" lang="en-US" altLang="en-US" sz="1200" baseline="30000">
                <a:latin typeface="Palatino Linotype" pitchFamily="18" charset="0"/>
              </a:rPr>
              <a:t>)</a:t>
            </a:r>
            <a:endParaRPr kumimoji="0" lang="en-US" altLang="en-US" sz="1200" baseline="30000">
              <a:latin typeface="Palatino Linotype" pitchFamily="18" charset="0"/>
            </a:endParaRPr>
          </a:p>
        </p:txBody>
      </p:sp>
      <p:sp>
        <p:nvSpPr>
          <p:cNvPr id="43025" name="TextBox 22"/>
          <p:cNvSpPr/>
          <p:nvPr/>
        </p:nvSpPr>
        <p:spPr>
          <a:xfrm>
            <a:off x="2870200" y="2322513"/>
            <a:ext cx="5476875" cy="46196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Output specified attributes from all rows of the input relation.  Remove duplicate tuples from the output.</a:t>
            </a:r>
            <a:endParaRPr kumimoji="0" lang="en-US" altLang="en-US" sz="1200">
              <a:latin typeface="Palatino Linotype" pitchFamily="18" charset="0"/>
            </a:endParaRPr>
          </a:p>
        </p:txBody>
      </p:sp>
      <p:cxnSp>
        <p:nvCxnSpPr>
          <p:cNvPr id="43026" name="Straight Connector 25"/>
          <p:cNvCxnSpPr/>
          <p:nvPr/>
        </p:nvCxnSpPr>
        <p:spPr>
          <a:xfrm>
            <a:off x="2868613" y="3205163"/>
            <a:ext cx="5478462" cy="0"/>
          </a:xfrm>
          <a:prstGeom prst="line">
            <a:avLst/>
          </a:prstGeom>
          <a:noFill/>
          <a:ln w="19050">
            <a:solidFill>
              <a:schemeClr val="tx1"/>
            </a:solidFill>
            <a:miter lim="800000"/>
          </a:ln>
        </p:spPr>
      </p:cxnSp>
      <p:cxnSp>
        <p:nvCxnSpPr>
          <p:cNvPr id="43027" name="Straight Connector 26"/>
          <p:cNvCxnSpPr/>
          <p:nvPr/>
        </p:nvCxnSpPr>
        <p:spPr>
          <a:xfrm>
            <a:off x="1100138" y="3673475"/>
            <a:ext cx="7245350" cy="0"/>
          </a:xfrm>
          <a:prstGeom prst="line">
            <a:avLst/>
          </a:prstGeom>
          <a:noFill/>
          <a:ln w="19050">
            <a:solidFill>
              <a:schemeClr val="tx1"/>
            </a:solidFill>
            <a:miter lim="800000"/>
          </a:ln>
        </p:spPr>
      </p:cxnSp>
      <p:sp>
        <p:nvSpPr>
          <p:cNvPr id="43028" name="TextBox 31"/>
          <p:cNvSpPr/>
          <p:nvPr/>
        </p:nvSpPr>
        <p:spPr>
          <a:xfrm>
            <a:off x="1057275" y="2735263"/>
            <a:ext cx="922338" cy="27781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a:t>
            </a:r>
            <a:r>
              <a:rPr kumimoji="0" lang="en-US" altLang="en-US" sz="1200">
                <a:latin typeface="Lucida Sans Unicode" pitchFamily="34" charset="0"/>
              </a:rPr>
              <a:t>x</a:t>
            </a:r>
            <a:endParaRPr kumimoji="0" lang="en-US" altLang="en-US" sz="1200"/>
          </a:p>
        </p:txBody>
      </p:sp>
      <p:sp>
        <p:nvSpPr>
          <p:cNvPr id="43029" name="TextBox 32"/>
          <p:cNvSpPr/>
          <p:nvPr/>
        </p:nvSpPr>
        <p:spPr>
          <a:xfrm>
            <a:off x="1036638" y="2908300"/>
            <a:ext cx="6486525" cy="277813"/>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(Cartesian Product)	 </a:t>
            </a:r>
            <a:r>
              <a:rPr kumimoji="0" lang="en-US" altLang="en-US" sz="1200" i="1">
                <a:latin typeface="Palatino Linotype" pitchFamily="18" charset="0"/>
              </a:rPr>
              <a:t>instructor</a:t>
            </a:r>
            <a:r>
              <a:rPr kumimoji="0" lang="en-US" altLang="en-US" sz="1200">
                <a:latin typeface="Palatino Linotype" pitchFamily="18" charset="0"/>
              </a:rPr>
              <a:t> </a:t>
            </a:r>
            <a:r>
              <a:rPr kumimoji="0" lang="en-US" altLang="en-US" sz="1200">
                <a:latin typeface="Lucida Sans Unicode" pitchFamily="34" charset="0"/>
              </a:rPr>
              <a:t>x</a:t>
            </a:r>
            <a:r>
              <a:rPr kumimoji="0" lang="en-US" altLang="en-US" sz="1200" i="1">
                <a:latin typeface="Palatino Linotype" pitchFamily="18" charset="0"/>
              </a:rPr>
              <a:t>  department</a:t>
            </a:r>
            <a:endParaRPr kumimoji="0" lang="en-US" altLang="en-US" sz="1200" i="1">
              <a:latin typeface="Palatino Linotype" pitchFamily="18" charset="0"/>
            </a:endParaRPr>
          </a:p>
        </p:txBody>
      </p:sp>
      <p:sp>
        <p:nvSpPr>
          <p:cNvPr id="43030" name="TextBox 34"/>
          <p:cNvSpPr/>
          <p:nvPr/>
        </p:nvSpPr>
        <p:spPr>
          <a:xfrm>
            <a:off x="2874963" y="3209925"/>
            <a:ext cx="5575300" cy="46037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Output pairs of rows from the two input relations that have the same value on all attributes that have the same name.</a:t>
            </a:r>
            <a:endParaRPr kumimoji="0" lang="en-US" altLang="en-US" sz="1200">
              <a:latin typeface="Palatino Linotype" pitchFamily="18" charset="0"/>
            </a:endParaRPr>
          </a:p>
        </p:txBody>
      </p:sp>
      <p:cxnSp>
        <p:nvCxnSpPr>
          <p:cNvPr id="43031" name="Straight Connector 35"/>
          <p:cNvCxnSpPr/>
          <p:nvPr/>
        </p:nvCxnSpPr>
        <p:spPr>
          <a:xfrm>
            <a:off x="1093788" y="4400550"/>
            <a:ext cx="7259637" cy="0"/>
          </a:xfrm>
          <a:prstGeom prst="line">
            <a:avLst/>
          </a:prstGeom>
          <a:noFill/>
          <a:ln w="19050">
            <a:solidFill>
              <a:schemeClr val="tx1"/>
            </a:solidFill>
            <a:miter lim="800000"/>
          </a:ln>
        </p:spPr>
      </p:cxnSp>
      <p:cxnSp>
        <p:nvCxnSpPr>
          <p:cNvPr id="43032" name="Straight Connector 36"/>
          <p:cNvCxnSpPr/>
          <p:nvPr/>
        </p:nvCxnSpPr>
        <p:spPr>
          <a:xfrm>
            <a:off x="1106488" y="5108575"/>
            <a:ext cx="7245350" cy="0"/>
          </a:xfrm>
          <a:prstGeom prst="line">
            <a:avLst/>
          </a:prstGeom>
          <a:noFill/>
          <a:ln w="19050">
            <a:solidFill>
              <a:schemeClr val="tx1"/>
            </a:solidFill>
            <a:miter lim="800000"/>
          </a:ln>
        </p:spPr>
      </p:cxnSp>
      <p:sp>
        <p:nvSpPr>
          <p:cNvPr id="43033" name="TextBox 37"/>
          <p:cNvSpPr/>
          <p:nvPr/>
        </p:nvSpPr>
        <p:spPr>
          <a:xfrm>
            <a:off x="1055688" y="3622675"/>
            <a:ext cx="922337" cy="277813"/>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a:t>
            </a:r>
            <a:r>
              <a:rPr kumimoji="0" lang="en-US" altLang="en-US" sz="1200">
                <a:latin typeface="Lucida Sans Unicode" pitchFamily="34" charset="0"/>
              </a:rPr>
              <a:t>∪</a:t>
            </a:r>
            <a:endParaRPr kumimoji="0" lang="en-US" altLang="en-US" sz="1200"/>
          </a:p>
        </p:txBody>
      </p:sp>
      <p:sp>
        <p:nvSpPr>
          <p:cNvPr id="43034" name="TextBox 38"/>
          <p:cNvSpPr/>
          <p:nvPr/>
        </p:nvSpPr>
        <p:spPr>
          <a:xfrm>
            <a:off x="1035050" y="3795713"/>
            <a:ext cx="6486525" cy="27781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(Union)		 </a:t>
            </a:r>
            <a:r>
              <a:rPr kumimoji="0" lang="el-GR" altLang="en-US" sz="1200" baseline="30000">
                <a:latin typeface="Times New Roman" pitchFamily="18" charset="0"/>
                <a:ea typeface="Times New Roman" pitchFamily="18" charset="0"/>
              </a:rPr>
              <a:t>Π</a:t>
            </a:r>
            <a:r>
              <a:rPr kumimoji="0" lang="en-US" altLang="en-US" sz="1200">
                <a:latin typeface="Times New Roman" pitchFamily="18" charset="0"/>
                <a:ea typeface="Times New Roman" pitchFamily="18" charset="0"/>
              </a:rPr>
              <a:t> </a:t>
            </a:r>
            <a:r>
              <a:rPr kumimoji="0" lang="en-US" altLang="en-US" sz="1200" i="1">
                <a:latin typeface="Palatino Linotype" pitchFamily="18" charset="0"/>
              </a:rPr>
              <a:t>name </a:t>
            </a:r>
            <a:r>
              <a:rPr kumimoji="0" lang="en-US" altLang="en-US" sz="1200" baseline="30000">
                <a:latin typeface="Palatino Linotype" pitchFamily="18" charset="0"/>
              </a:rPr>
              <a:t>(</a:t>
            </a:r>
            <a:r>
              <a:rPr kumimoji="0" lang="en-US" altLang="en-US" sz="1200" i="1" baseline="30000">
                <a:latin typeface="Palatino Linotype" pitchFamily="18" charset="0"/>
              </a:rPr>
              <a:t>instructor)  </a:t>
            </a:r>
            <a:r>
              <a:rPr kumimoji="0" lang="en-US" altLang="en-US" sz="1200" baseline="30000">
                <a:latin typeface="Palatino Linotype" pitchFamily="18" charset="0"/>
              </a:rPr>
              <a:t>∪  </a:t>
            </a:r>
            <a:r>
              <a:rPr kumimoji="0" lang="el-GR" altLang="en-US" sz="1200" baseline="30000">
                <a:latin typeface="Times New Roman" pitchFamily="18" charset="0"/>
                <a:ea typeface="Times New Roman" pitchFamily="18" charset="0"/>
              </a:rPr>
              <a:t>Π</a:t>
            </a:r>
            <a:r>
              <a:rPr kumimoji="0" lang="en-US" altLang="en-US" sz="1200" baseline="30000">
                <a:latin typeface="Times New Roman" pitchFamily="18" charset="0"/>
                <a:ea typeface="Times New Roman" pitchFamily="18" charset="0"/>
              </a:rPr>
              <a:t> </a:t>
            </a:r>
            <a:r>
              <a:rPr kumimoji="0" lang="en-US" altLang="en-US" sz="1200" i="1">
                <a:latin typeface="Palatino Linotype" pitchFamily="18" charset="0"/>
              </a:rPr>
              <a:t>name </a:t>
            </a:r>
            <a:r>
              <a:rPr kumimoji="0" lang="en-US" altLang="en-US" sz="1200" baseline="30000">
                <a:latin typeface="Palatino Linotype" pitchFamily="18" charset="0"/>
              </a:rPr>
              <a:t>(</a:t>
            </a:r>
            <a:r>
              <a:rPr kumimoji="0" lang="en-US" altLang="en-US" sz="1200" i="1" baseline="30000">
                <a:latin typeface="Palatino Linotype" pitchFamily="18" charset="0"/>
              </a:rPr>
              <a:t>student)</a:t>
            </a:r>
            <a:endParaRPr kumimoji="0" lang="en-US" altLang="en-US" sz="1200" i="1">
              <a:latin typeface="Palatino Linotype" pitchFamily="18" charset="0"/>
            </a:endParaRPr>
          </a:p>
        </p:txBody>
      </p:sp>
      <p:sp>
        <p:nvSpPr>
          <p:cNvPr id="43035" name="TextBox 39"/>
          <p:cNvSpPr/>
          <p:nvPr/>
        </p:nvSpPr>
        <p:spPr>
          <a:xfrm>
            <a:off x="2867025" y="4089400"/>
            <a:ext cx="5575300"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Output the union of tuples from the </a:t>
            </a:r>
            <a:r>
              <a:rPr kumimoji="0" lang="en-US" altLang="en-US" sz="1200" i="1">
                <a:latin typeface="Palatino Linotype" pitchFamily="18" charset="0"/>
              </a:rPr>
              <a:t>two </a:t>
            </a:r>
            <a:r>
              <a:rPr kumimoji="0" lang="en-US" altLang="en-US" sz="1200">
                <a:latin typeface="Palatino Linotype" pitchFamily="18" charset="0"/>
              </a:rPr>
              <a:t>input relations.</a:t>
            </a:r>
            <a:endParaRPr kumimoji="0" lang="en-US" altLang="en-US" sz="1200">
              <a:latin typeface="Palatino Linotype" pitchFamily="18" charset="0"/>
            </a:endParaRPr>
          </a:p>
        </p:txBody>
      </p:sp>
      <p:cxnSp>
        <p:nvCxnSpPr>
          <p:cNvPr id="43036" name="Straight Connector 42"/>
          <p:cNvCxnSpPr/>
          <p:nvPr/>
        </p:nvCxnSpPr>
        <p:spPr>
          <a:xfrm>
            <a:off x="2874963" y="4056063"/>
            <a:ext cx="5476875" cy="0"/>
          </a:xfrm>
          <a:prstGeom prst="line">
            <a:avLst/>
          </a:prstGeom>
          <a:noFill/>
          <a:ln w="19050">
            <a:solidFill>
              <a:schemeClr val="tx1"/>
            </a:solidFill>
            <a:miter lim="800000"/>
          </a:ln>
        </p:spPr>
      </p:cxnSp>
      <p:sp>
        <p:nvSpPr>
          <p:cNvPr id="43037" name="TextBox 24"/>
          <p:cNvSpPr/>
          <p:nvPr/>
        </p:nvSpPr>
        <p:spPr>
          <a:xfrm>
            <a:off x="1038225" y="5259388"/>
            <a:ext cx="6486525" cy="27781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(Natural Join)	 </a:t>
            </a:r>
            <a:r>
              <a:rPr kumimoji="0" lang="en-US" altLang="en-US" sz="1200" i="1">
                <a:latin typeface="Palatino Linotype" pitchFamily="18" charset="0"/>
              </a:rPr>
              <a:t>instructor</a:t>
            </a:r>
            <a:r>
              <a:rPr kumimoji="0" lang="en-US" altLang="en-US" sz="1200">
                <a:latin typeface="Palatino Linotype" pitchFamily="18" charset="0"/>
              </a:rPr>
              <a:t> </a:t>
            </a:r>
            <a:r>
              <a:rPr kumimoji="0" lang="en-US" altLang="en-US" sz="1200">
                <a:latin typeface="Lucida Sans Unicode" pitchFamily="34" charset="0"/>
              </a:rPr>
              <a:t>⋈</a:t>
            </a:r>
            <a:r>
              <a:rPr kumimoji="0" lang="en-US" altLang="en-US" sz="1200" i="1">
                <a:latin typeface="Palatino Linotype" pitchFamily="18" charset="0"/>
              </a:rPr>
              <a:t>  department</a:t>
            </a:r>
            <a:endParaRPr kumimoji="0" lang="en-US" altLang="en-US" sz="1200" i="1">
              <a:latin typeface="Palatino Linotype" pitchFamily="18" charset="0"/>
            </a:endParaRPr>
          </a:p>
        </p:txBody>
      </p:sp>
      <p:sp>
        <p:nvSpPr>
          <p:cNvPr id="43038" name="TextBox 27"/>
          <p:cNvSpPr/>
          <p:nvPr/>
        </p:nvSpPr>
        <p:spPr>
          <a:xfrm>
            <a:off x="2868613" y="5559425"/>
            <a:ext cx="5575300" cy="461963"/>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Output pairs of rows from the two input relations that have the same value on all attributes that have the same name.</a:t>
            </a:r>
            <a:endParaRPr kumimoji="0" lang="en-US" altLang="en-US" sz="1200">
              <a:latin typeface="Palatino Linotype" pitchFamily="18" charset="0"/>
            </a:endParaRPr>
          </a:p>
        </p:txBody>
      </p:sp>
      <p:sp>
        <p:nvSpPr>
          <p:cNvPr id="43039" name="TextBox 30"/>
          <p:cNvSpPr/>
          <p:nvPr/>
        </p:nvSpPr>
        <p:spPr>
          <a:xfrm>
            <a:off x="1049338" y="5078413"/>
            <a:ext cx="923925" cy="277812"/>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a:t>
            </a:r>
            <a:r>
              <a:rPr kumimoji="0" lang="en-US" altLang="en-US" sz="1200">
                <a:latin typeface="Lucida Sans Unicode" pitchFamily="34" charset="0"/>
              </a:rPr>
              <a:t>⋈</a:t>
            </a:r>
            <a:endParaRPr kumimoji="0" lang="en-US" altLang="en-US" sz="1200"/>
          </a:p>
        </p:txBody>
      </p:sp>
      <p:sp>
        <p:nvSpPr>
          <p:cNvPr id="43040" name="TextBox 37"/>
          <p:cNvSpPr/>
          <p:nvPr/>
        </p:nvSpPr>
        <p:spPr>
          <a:xfrm>
            <a:off x="1046163" y="4348163"/>
            <a:ext cx="922337"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a:t>
            </a:r>
            <a:r>
              <a:rPr kumimoji="0" lang="en-US" altLang="en-US" sz="1200">
                <a:latin typeface="Lucida Sans Unicode" pitchFamily="34" charset="0"/>
              </a:rPr>
              <a:t>-</a:t>
            </a:r>
            <a:endParaRPr kumimoji="0" lang="en-US" altLang="en-US" sz="1200"/>
          </a:p>
        </p:txBody>
      </p:sp>
      <p:sp>
        <p:nvSpPr>
          <p:cNvPr id="43041" name="TextBox 38"/>
          <p:cNvSpPr/>
          <p:nvPr/>
        </p:nvSpPr>
        <p:spPr>
          <a:xfrm>
            <a:off x="1025525" y="4521200"/>
            <a:ext cx="6486525"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 (Set Difference)	 </a:t>
            </a:r>
            <a:r>
              <a:rPr kumimoji="0" lang="el-GR" altLang="en-US" sz="1200" baseline="30000">
                <a:latin typeface="Times New Roman" pitchFamily="18" charset="0"/>
                <a:ea typeface="Times New Roman" pitchFamily="18" charset="0"/>
              </a:rPr>
              <a:t>Π</a:t>
            </a:r>
            <a:r>
              <a:rPr kumimoji="0" lang="en-US" altLang="en-US" sz="1200">
                <a:latin typeface="Times New Roman" pitchFamily="18" charset="0"/>
                <a:ea typeface="Times New Roman" pitchFamily="18" charset="0"/>
              </a:rPr>
              <a:t> </a:t>
            </a:r>
            <a:r>
              <a:rPr kumimoji="0" lang="en-US" altLang="en-US" sz="1200" i="1">
                <a:latin typeface="Palatino Linotype" pitchFamily="18" charset="0"/>
              </a:rPr>
              <a:t>name </a:t>
            </a:r>
            <a:r>
              <a:rPr kumimoji="0" lang="en-US" altLang="en-US" sz="1200" baseline="30000">
                <a:latin typeface="Palatino Linotype" pitchFamily="18" charset="0"/>
              </a:rPr>
              <a:t>(</a:t>
            </a:r>
            <a:r>
              <a:rPr kumimoji="0" lang="en-US" altLang="en-US" sz="1200" i="1" baseline="30000">
                <a:latin typeface="Palatino Linotype" pitchFamily="18" charset="0"/>
              </a:rPr>
              <a:t>instructor) </a:t>
            </a:r>
            <a:r>
              <a:rPr kumimoji="0" lang="en-US" altLang="en-US" sz="1200">
                <a:latin typeface="Lucida Sans Unicode" pitchFamily="34" charset="0"/>
              </a:rPr>
              <a:t> </a:t>
            </a:r>
            <a:r>
              <a:rPr kumimoji="0" lang="en-US" altLang="en-US" sz="1200" baseline="30000">
                <a:latin typeface="Palatino Linotype" pitchFamily="18" charset="0"/>
              </a:rPr>
              <a:t>--  </a:t>
            </a:r>
            <a:r>
              <a:rPr kumimoji="0" lang="el-GR" altLang="en-US" sz="1200" baseline="30000">
                <a:latin typeface="Times New Roman" pitchFamily="18" charset="0"/>
                <a:ea typeface="Times New Roman" pitchFamily="18" charset="0"/>
              </a:rPr>
              <a:t>Π</a:t>
            </a:r>
            <a:r>
              <a:rPr kumimoji="0" lang="en-US" altLang="en-US" sz="1200" baseline="30000">
                <a:latin typeface="Times New Roman" pitchFamily="18" charset="0"/>
                <a:ea typeface="Times New Roman" pitchFamily="18" charset="0"/>
              </a:rPr>
              <a:t> </a:t>
            </a:r>
            <a:r>
              <a:rPr kumimoji="0" lang="en-US" altLang="en-US" sz="1200" i="1">
                <a:latin typeface="Palatino Linotype" pitchFamily="18" charset="0"/>
              </a:rPr>
              <a:t>name </a:t>
            </a:r>
            <a:r>
              <a:rPr kumimoji="0" lang="en-US" altLang="en-US" sz="1200" baseline="30000">
                <a:latin typeface="Palatino Linotype" pitchFamily="18" charset="0"/>
              </a:rPr>
              <a:t>(</a:t>
            </a:r>
            <a:r>
              <a:rPr kumimoji="0" lang="en-US" altLang="en-US" sz="1200" i="1" baseline="30000">
                <a:latin typeface="Palatino Linotype" pitchFamily="18" charset="0"/>
              </a:rPr>
              <a:t>student)</a:t>
            </a:r>
            <a:endParaRPr kumimoji="0" lang="en-US" altLang="en-US" sz="1200" i="1">
              <a:latin typeface="Palatino Linotype" pitchFamily="18" charset="0"/>
            </a:endParaRPr>
          </a:p>
        </p:txBody>
      </p:sp>
      <p:sp>
        <p:nvSpPr>
          <p:cNvPr id="43042" name="TextBox 39"/>
          <p:cNvSpPr/>
          <p:nvPr/>
        </p:nvSpPr>
        <p:spPr>
          <a:xfrm>
            <a:off x="2873375" y="4805363"/>
            <a:ext cx="5575300" cy="276225"/>
          </a:xfrm>
          <a:prstGeom prst="rect">
            <a:avLst/>
          </a:prstGeom>
          <a:noFill/>
          <a:ln>
            <a:noFill/>
            <a:miter lim="800000"/>
          </a:ln>
        </p:spPr>
        <p:txBody>
          <a:bodyPr>
            <a:spAutoFit/>
          </a:bodyPr>
          <a:lstStyle>
            <a:defPPr>
              <a:defRPr lang="en-US"/>
            </a:defPPr>
            <a:lvl1pPr marL="342900" indent="-342900" algn="l" defTabSz="914400" rtl="0" eaLnBrk="0" fontAlgn="base" latinLnBrk="0" hangingPunct="0">
              <a:lnSpc>
                <a:spcPct val="100000"/>
              </a:lnSpc>
              <a:spcBef>
                <a:spcPct val="35000"/>
              </a:spcBef>
              <a:spcAft>
                <a:spcPct val="0"/>
              </a:spcAft>
              <a:buClr>
                <a:schemeClr val="tx2"/>
              </a:buClr>
              <a:buSzPct val="90000"/>
              <a:buFont typeface="Monotype Sorts" charset="2"/>
              <a:buChar char="n"/>
              <a:defRPr kumimoji="1" lang="en-US" altLang="en-US" sz="1800" b="0" i="0" u="none" kern="1200" baseline="0">
                <a:solidFill>
                  <a:schemeClr val="tx1"/>
                </a:solidFill>
                <a:latin typeface="+mn-lt"/>
                <a:ea typeface="ＭＳ Ｐゴシック" charset="-128"/>
                <a:cs typeface="+mn-cs"/>
              </a:defRPr>
            </a:lvl1pPr>
            <a:lvl2pPr marL="742950" indent="-285750" algn="l" defTabSz="914400" rtl="0" eaLnBrk="0" fontAlgn="base" latinLnBrk="0" hangingPunct="0">
              <a:lnSpc>
                <a:spcPct val="100000"/>
              </a:lnSpc>
              <a:spcBef>
                <a:spcPct val="35000"/>
              </a:spcBef>
              <a:spcAft>
                <a:spcPct val="0"/>
              </a:spcAft>
              <a:buClr>
                <a:schemeClr val="folHlink"/>
              </a:buClr>
              <a:buSzPct val="80000"/>
              <a:buFont typeface="Monotype Sorts" charset="2"/>
              <a:buChar char="l"/>
              <a:defRPr kumimoji="1" lang="en-US" altLang="en-US" sz="1800" b="0" i="0" u="none" kern="1200" baseline="0">
                <a:solidFill>
                  <a:schemeClr val="tx1"/>
                </a:solidFill>
                <a:latin typeface="+mn-lt"/>
                <a:ea typeface="ＭＳ Ｐゴシック" charset="-128"/>
                <a:cs typeface="+mn-cs"/>
              </a:defRPr>
            </a:lvl2pPr>
            <a:lvl3pPr marL="1085850" indent="-228600" algn="l" defTabSz="914400" rtl="0" eaLnBrk="0" fontAlgn="base" latinLnBrk="0" hangingPunct="0">
              <a:lnSpc>
                <a:spcPct val="100000"/>
              </a:lnSpc>
              <a:spcBef>
                <a:spcPct val="35000"/>
              </a:spcBef>
              <a:spcAft>
                <a:spcPct val="0"/>
              </a:spcAft>
              <a:buClr>
                <a:srgbClr val="33CC33"/>
              </a:buClr>
              <a:buSzPct val="75000"/>
              <a:buFont typeface="Webdings" pitchFamily="18" charset="2"/>
              <a:buChar char="4"/>
              <a:defRPr kumimoji="1" lang="en-US" altLang="en-US" sz="1800" b="0" i="0" u="none" kern="1200" baseline="0">
                <a:solidFill>
                  <a:schemeClr val="tx1"/>
                </a:solidFill>
                <a:latin typeface="+mn-lt"/>
                <a:ea typeface="ＭＳ Ｐゴシック" charset="-128"/>
                <a:cs typeface="+mn-cs"/>
              </a:defRPr>
            </a:lvl3pPr>
            <a:lvl4pPr marL="1428750" indent="-228600" algn="l" defTabSz="914400" rtl="0" eaLnBrk="0" fontAlgn="base" latinLnBrk="0" hangingPunct="0">
              <a:lnSpc>
                <a:spcPct val="100000"/>
              </a:lnSpc>
              <a:spcBef>
                <a:spcPct val="35000"/>
              </a:spcBef>
              <a:spcAft>
                <a:spcPct val="0"/>
              </a:spcAft>
              <a:buClr>
                <a:schemeClr val="hlink"/>
              </a:buClr>
              <a:buSzTx/>
              <a:buFont typeface="Times New Roman" pitchFamily="18" charset="0"/>
              <a:buChar char="–"/>
              <a:defRPr kumimoji="1" lang="en-US" altLang="en-US" sz="1800" b="0" i="0" u="none" kern="1200" baseline="0">
                <a:solidFill>
                  <a:schemeClr val="tx1"/>
                </a:solidFill>
                <a:latin typeface="+mn-lt"/>
                <a:ea typeface="ＭＳ Ｐゴシック" charset="-128"/>
                <a:cs typeface="+mn-cs"/>
              </a:defRPr>
            </a:lvl4pPr>
            <a:lvl5pPr marL="1771650" indent="-228600" algn="l" defTabSz="914400" rtl="0" eaLnBrk="0" fontAlgn="base" latinLnBrk="0" hangingPunct="0">
              <a:lnSpc>
                <a:spcPct val="100000"/>
              </a:lnSpc>
              <a:spcBef>
                <a:spcPct val="35000"/>
              </a:spcBef>
              <a:spcAft>
                <a:spcPct val="0"/>
              </a:spcAft>
              <a:buClr>
                <a:schemeClr val="tx2"/>
              </a:buClr>
              <a:buSzPct val="75000"/>
              <a:buFontTx/>
              <a:buChar char="»"/>
              <a:defRPr kumimoji="1" lang="en-US" altLang="en-US" sz="1800" b="0" i="0" u="none" kern="1200" baseline="0">
                <a:solidFill>
                  <a:schemeClr val="tx1"/>
                </a:solidFill>
                <a:latin typeface="+mn-lt"/>
                <a:ea typeface="ＭＳ Ｐゴシック" charset="-128"/>
                <a:cs typeface="+mn-cs"/>
              </a:defRPr>
            </a:lvl5pPr>
            <a:lvl6pPr marL="22288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6pPr>
            <a:lvl7pPr marL="26860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7pPr>
            <a:lvl8pPr marL="31432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8pPr>
            <a:lvl9pPr marL="3600450" indent="-228600" algn="l" defTabSz="914400" rtl="0" eaLnBrk="0" fontAlgn="base" latinLnBrk="0" hangingPunct="0">
              <a:spcBef>
                <a:spcPct val="35000"/>
              </a:spcBef>
              <a:spcAft>
                <a:spcPct val="0"/>
              </a:spcAft>
              <a:buClr>
                <a:schemeClr val="tx2"/>
              </a:buClr>
              <a:buSzPct val="75000"/>
              <a:buChar char="»"/>
              <a:defRPr kumimoji="1" lang="en-US" altLang="en-US" sz="1800" kern="1200">
                <a:solidFill>
                  <a:schemeClr val="tx1"/>
                </a:solidFill>
                <a:latin typeface="+mn-lt"/>
                <a:ea typeface="ＭＳ Ｐゴシック" charset="-128"/>
                <a:cs typeface="+mn-cs"/>
              </a:defRPr>
            </a:lvl9pPr>
          </a:lstStyle>
          <a:p>
            <a:pPr marL="0" lvl="0" indent="0">
              <a:spcBef>
                <a:spcPct val="0"/>
              </a:spcBef>
              <a:buClrTx/>
              <a:buSzTx/>
              <a:buFontTx/>
              <a:buNone/>
            </a:pPr>
            <a:r>
              <a:rPr kumimoji="0" lang="en-US" altLang="en-US" sz="1200">
                <a:latin typeface="Palatino Linotype" pitchFamily="18" charset="0"/>
              </a:rPr>
              <a:t>Output the set difference of tuples from the two input relations. </a:t>
            </a:r>
            <a:endParaRPr kumimoji="0" lang="en-US" altLang="en-US" sz="1200">
              <a:latin typeface="Palatino Linotype" pitchFamily="18" charset="0"/>
            </a:endParaRPr>
          </a:p>
        </p:txBody>
      </p:sp>
      <p:cxnSp>
        <p:nvCxnSpPr>
          <p:cNvPr id="43043" name="Straight Connector 42"/>
          <p:cNvCxnSpPr/>
          <p:nvPr/>
        </p:nvCxnSpPr>
        <p:spPr>
          <a:xfrm>
            <a:off x="2873375" y="4764088"/>
            <a:ext cx="5476875" cy="0"/>
          </a:xfrm>
          <a:prstGeom prst="line">
            <a:avLst/>
          </a:prstGeom>
          <a:noFill/>
          <a:ln w="19050">
            <a:solidFill>
              <a:schemeClr val="tx1"/>
            </a:solidFill>
            <a:miter lim="800000"/>
          </a:ln>
        </p:spPr>
      </p:cxnSp>
      <p:cxnSp>
        <p:nvCxnSpPr>
          <p:cNvPr id="43044" name="Straight Connector 35"/>
          <p:cNvCxnSpPr/>
          <p:nvPr/>
        </p:nvCxnSpPr>
        <p:spPr>
          <a:xfrm>
            <a:off x="2854325" y="5527675"/>
            <a:ext cx="5497513" cy="0"/>
          </a:xfrm>
          <a:prstGeom prst="line">
            <a:avLst/>
          </a:prstGeom>
          <a:noFill/>
          <a:ln w="19050">
            <a:solidFill>
              <a:schemeClr val="tx1"/>
            </a:solidFill>
            <a:miter lim="800000"/>
          </a:ln>
        </p:spPr>
      </p:cxnSp>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682" name="Rectangle 2">
            <a:extLst>
              <a:ext uri="{FF2B5EF4-FFF2-40B4-BE49-F238E27FC236}">
                <a16:creationId xmlns:a16="http://schemas.microsoft.com/office/drawing/2014/main" id="{202BE090-6788-417E-BB14-AB226465082A}"/>
              </a:ext>
            </a:extLst>
          </p:cNvPr>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Chapter 14: Indexing</a:t>
            </a:r>
          </a:p>
        </p:txBody>
      </p:sp>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7730" name="Rectangle 2">
            <a:extLst>
              <a:ext uri="{FF2B5EF4-FFF2-40B4-BE49-F238E27FC236}">
                <a16:creationId xmlns:a16="http://schemas.microsoft.com/office/drawing/2014/main" id="{0CF0364C-58B4-4A6A-9B92-073801C0C1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Outline</a:t>
            </a:r>
          </a:p>
        </p:txBody>
      </p:sp>
      <p:sp>
        <p:nvSpPr>
          <p:cNvPr id="7171" name="Rectangle 3">
            <a:extLst>
              <a:ext uri="{FF2B5EF4-FFF2-40B4-BE49-F238E27FC236}">
                <a16:creationId xmlns:a16="http://schemas.microsoft.com/office/drawing/2014/main" id="{9F57DD97-E2B1-42A4-90D4-BD88E0EEBBDD}"/>
              </a:ext>
            </a:extLst>
          </p:cNvPr>
          <p:cNvSpPr>
            <a:spLocks noGrp="1" noChangeArrowheads="1"/>
          </p:cNvSpPr>
          <p:nvPr>
            <p:ph type="body" idx="4294967295"/>
          </p:nvPr>
        </p:nvSpPr>
        <p:spPr>
          <a:xfrm>
            <a:off x="843379" y="1224828"/>
            <a:ext cx="7814845" cy="3861525"/>
          </a:xfrm>
        </p:spPr>
        <p:txBody>
          <a:bodyPr/>
          <a:lstStyle/>
          <a:p>
            <a:r>
              <a:rPr lang="en-US" altLang="en-US"/>
              <a:t>Basic Concepts</a:t>
            </a:r>
          </a:p>
          <a:p>
            <a:r>
              <a:rPr lang="en-US" altLang="en-US"/>
              <a:t>Ordered Indices </a:t>
            </a:r>
          </a:p>
          <a:p>
            <a:r>
              <a:rPr lang="en-US" altLang="en-US"/>
              <a:t>B</a:t>
            </a:r>
            <a:r>
              <a:rPr lang="en-US" altLang="en-US" baseline="30000"/>
              <a:t>+</a:t>
            </a:r>
            <a:r>
              <a:rPr lang="en-US" altLang="en-US"/>
              <a:t>-Tree Index Files</a:t>
            </a:r>
          </a:p>
          <a:p>
            <a:r>
              <a:rPr lang="en-US" altLang="en-US"/>
              <a:t>B-Tree Index Files</a:t>
            </a:r>
          </a:p>
          <a:p>
            <a:r>
              <a:rPr lang="en-US" altLang="en-US"/>
              <a:t>Hashing</a:t>
            </a:r>
          </a:p>
          <a:p>
            <a:r>
              <a:rPr lang="en-US" altLang="en-US"/>
              <a:t>Write-optimized indices </a:t>
            </a:r>
          </a:p>
          <a:p>
            <a:r>
              <a:rPr lang="en-US" altLang="en-US" err="1"/>
              <a:t>Spatio-Temporal Indexing</a:t>
            </a:r>
          </a:p>
        </p:txBody>
      </p:sp>
    </p:spTree>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4294967295"/>
          </p:nvPr>
        </p:nvSpPr>
        <p:spPr>
          <a:xfrm>
            <a:off x="852257" y="1135063"/>
            <a:ext cx="7448364" cy="5203825"/>
          </a:xfrm>
        </p:spPr>
        <p:txBody>
          <a:bodyPr/>
          <a:lstStyle/>
          <a:p>
            <a:r>
              <a:rPr lang="en-US" altLang="en-US"/>
              <a:t>Indexing mechanisms used to speed up access to desired data.</a:t>
            </a:r>
          </a:p>
          <a:p>
            <a:pPr lvl="1"/>
            <a:r>
              <a:rPr lang="en-US" altLang="en-US"/>
              <a:t>E.g., author catalog in library</a:t>
            </a:r>
          </a:p>
          <a:p>
            <a:r>
              <a:rPr lang="en-US" altLang="en-US" b="1">
                <a:solidFill>
                  <a:srgbClr val="002060"/>
                </a:solidFill>
              </a:rPr>
              <a:t>Search Key</a:t>
            </a:r>
            <a:r>
              <a:rPr lang="en-US" altLang="en-US">
                <a:solidFill>
                  <a:srgbClr val="002060"/>
                </a:solidFill>
              </a:rPr>
              <a:t> </a:t>
            </a:r>
            <a:r>
              <a:rPr lang="en-US" altLang="en-US"/>
              <a:t>- attribute to set of attributes used to look up records in a file.</a:t>
            </a:r>
          </a:p>
          <a:p>
            <a:r>
              <a:rPr lang="en-US" altLang="en-US"/>
              <a:t>An </a:t>
            </a:r>
            <a:r>
              <a:rPr lang="en-US" altLang="en-US" b="1">
                <a:solidFill>
                  <a:srgbClr val="002060"/>
                </a:solidFill>
              </a:rPr>
              <a:t>index file </a:t>
            </a:r>
            <a:r>
              <a:rPr lang="en-US" altLang="en-US"/>
              <a:t>consists of records (called </a:t>
            </a:r>
            <a:r>
              <a:rPr lang="en-US" altLang="en-US" b="1">
                <a:solidFill>
                  <a:srgbClr val="002060"/>
                </a:solidFill>
              </a:rPr>
              <a:t>index entries</a:t>
            </a:r>
            <a:r>
              <a:rPr lang="en-US" altLang="en-US"/>
              <a:t>) of the form</a:t>
            </a:r>
            <a:br>
              <a:rPr lang="en-US" altLang="en-US"/>
            </a:br>
            <a:br>
              <a:rPr lang="en-US" altLang="en-US"/>
            </a:br>
            <a:endParaRPr lang="en-US" altLang="en-US"/>
          </a:p>
          <a:p>
            <a:r>
              <a:rPr lang="en-US" altLang="en-US"/>
              <a:t>Index files are typically much smaller than the original file </a:t>
            </a:r>
          </a:p>
          <a:p>
            <a:r>
              <a:rPr lang="en-US" altLang="en-US"/>
              <a:t>Two basic kinds of indices:</a:t>
            </a:r>
          </a:p>
          <a:p>
            <a:pPr lvl="1"/>
            <a:r>
              <a:rPr lang="en-US" altLang="en-US" b="1"/>
              <a:t>Ordered indices:  </a:t>
            </a:r>
            <a:r>
              <a:rPr lang="en-US" altLang="en-US"/>
              <a:t>search keys are stored in sorted order</a:t>
            </a:r>
          </a:p>
          <a:p>
            <a:pPr lvl="1"/>
            <a:r>
              <a:rPr lang="en-US" altLang="en-US" b="1"/>
              <a:t>Hash indices:</a:t>
            </a:r>
            <a:r>
              <a:rPr lang="en-US" altLang="en-US"/>
              <a:t>  search keys are distributed uniformly across </a:t>
            </a:r>
            <a:r>
              <a:rPr lang="ja-JP" altLang="en-US"/>
              <a:t>“</a:t>
            </a:r>
            <a:r>
              <a:rPr lang="en-US" altLang="ja-JP"/>
              <a:t>buckets</a:t>
            </a:r>
            <a:r>
              <a:rPr lang="ja-JP" altLang="en-US"/>
              <a:t>”</a:t>
            </a:r>
            <a:r>
              <a:rPr lang="en-US" altLang="ja-JP"/>
              <a:t> using a </a:t>
            </a:r>
            <a:r>
              <a:rPr lang="ja-JP" altLang="en-US"/>
              <a:t>“</a:t>
            </a:r>
            <a:r>
              <a:rPr lang="en-US" altLang="ja-JP"/>
              <a:t>hash function</a:t>
            </a:r>
            <a:r>
              <a:rPr lang="ja-JP" altLang="en-US"/>
              <a:t>”</a:t>
            </a:r>
            <a:r>
              <a:rPr lang="en-US" altLang="ja-JP"/>
              <a:t>. </a:t>
            </a:r>
            <a:endParaRPr lang="en-US" altLang="en-US"/>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405633" y="2848225"/>
            <a:ext cx="1506538" cy="384175"/>
          </a:xfrm>
          <a:prstGeom prst="rect">
            <a:avLst/>
          </a:prstGeom>
          <a:solidFill>
            <a:schemeClr val="accent1"/>
          </a:solidFill>
          <a:ln w="9525">
            <a:solidFill>
              <a:schemeClr val="tx1"/>
            </a:solidFill>
            <a:miter lim="800000"/>
          </a:ln>
        </p:spPr>
        <p:txBody>
          <a:bodyPr wrap="none" anchor="ct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0"/>
              </a:spcBef>
              <a:buClrTx/>
              <a:buSzTx/>
              <a:buFontTx/>
              <a:buNone/>
            </a:pPr>
            <a:r>
              <a:rPr kumimoji="0" lang="en-US" altLang="en-US" sz="1800"/>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3880421" y="2846638"/>
            <a:ext cx="1184275" cy="384175"/>
          </a:xfrm>
          <a:prstGeom prst="rect">
            <a:avLst/>
          </a:prstGeom>
          <a:solidFill>
            <a:schemeClr val="accent1"/>
          </a:solidFill>
          <a:ln w="9525">
            <a:solidFill>
              <a:schemeClr val="tx1"/>
            </a:solidFill>
            <a:miter lim="800000"/>
          </a:ln>
        </p:spPr>
        <p:txBody>
          <a:bodyPr wrap="none" anchor="ct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0"/>
              </a:spcBef>
              <a:buClrTx/>
              <a:buSzTx/>
              <a:buFontTx/>
              <a:buNone/>
            </a:pPr>
            <a:r>
              <a:rPr kumimoji="0" lang="en-US" altLang="en-US" sz="1800"/>
              <a:t>pointer</a:t>
            </a:r>
          </a:p>
        </p:txBody>
      </p:sp>
    </p:spTree>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01826" name="Rectangle 2">
            <a:extLst>
              <a:ext uri="{FF2B5EF4-FFF2-40B4-BE49-F238E27FC236}">
                <a16:creationId xmlns:a16="http://schemas.microsoft.com/office/drawing/2014/main" id="{E63D3C7E-96EA-4A31-B122-60E5F49F34E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Evaluation Metrics</a:t>
            </a:r>
          </a:p>
        </p:txBody>
      </p:sp>
      <p:sp>
        <p:nvSpPr>
          <p:cNvPr id="11267" name="Rectangle 3">
            <a:extLst>
              <a:ext uri="{FF2B5EF4-FFF2-40B4-BE49-F238E27FC236}">
                <a16:creationId xmlns:a16="http://schemas.microsoft.com/office/drawing/2014/main" id="{C7764C8B-2890-4967-BE1D-831825A2EAC1}"/>
              </a:ext>
            </a:extLst>
          </p:cNvPr>
          <p:cNvSpPr>
            <a:spLocks noGrp="1" noChangeArrowheads="1"/>
          </p:cNvSpPr>
          <p:nvPr>
            <p:ph type="body" idx="4294967295"/>
          </p:nvPr>
        </p:nvSpPr>
        <p:spPr>
          <a:xfrm>
            <a:off x="834501" y="1239116"/>
            <a:ext cx="7680236" cy="4561613"/>
          </a:xfrm>
        </p:spPr>
        <p:txBody>
          <a:bodyPr/>
          <a:lstStyle/>
          <a:p>
            <a:r>
              <a:rPr lang="en-US" altLang="en-US"/>
              <a:t>Access types supported efficiently.  E.g., </a:t>
            </a:r>
          </a:p>
          <a:p>
            <a:pPr lvl="1"/>
            <a:r>
              <a:rPr lang="en-US" altLang="en-US"/>
              <a:t>Records with a specified value in the attribute</a:t>
            </a:r>
          </a:p>
          <a:p>
            <a:pPr lvl="1"/>
            <a:r>
              <a:rPr lang="en-US" altLang="en-US"/>
              <a:t>Records with an attribute value falling in a specified range of values.</a:t>
            </a:r>
          </a:p>
          <a:p>
            <a:r>
              <a:rPr lang="en-US" altLang="en-US"/>
              <a:t>Access time</a:t>
            </a:r>
          </a:p>
          <a:p>
            <a:r>
              <a:rPr lang="en-US" altLang="en-US"/>
              <a:t>Insertion time</a:t>
            </a:r>
          </a:p>
          <a:p>
            <a:r>
              <a:rPr lang="en-US" altLang="en-US"/>
              <a:t>Deletion time</a:t>
            </a:r>
          </a:p>
          <a:p>
            <a:r>
              <a:rPr lang="en-US" altLang="en-US"/>
              <a:t>Space overhead</a:t>
            </a:r>
          </a:p>
        </p:txBody>
      </p:sp>
    </p:spTree>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4294967295"/>
          </p:nvPr>
        </p:nvSpPr>
        <p:spPr>
          <a:xfrm>
            <a:off x="843380" y="1169479"/>
            <a:ext cx="7457242" cy="4876800"/>
          </a:xfrm>
        </p:spPr>
        <p:txBody>
          <a:bodyPr/>
          <a:lstStyle/>
          <a:p>
            <a:r>
              <a:rPr lang="en-US" altLang="en-US"/>
              <a:t>In an </a:t>
            </a:r>
            <a:r>
              <a:rPr lang="en-US" altLang="en-US" b="1">
                <a:solidFill>
                  <a:srgbClr val="002060"/>
                </a:solidFill>
              </a:rPr>
              <a:t>ordered index</a:t>
            </a:r>
            <a:r>
              <a:rPr lang="en-US" altLang="en-US" b="1"/>
              <a:t>, </a:t>
            </a:r>
            <a:r>
              <a:rPr lang="en-US" altLang="en-US"/>
              <a:t>index entries are stored sorted on the search key value.  </a:t>
            </a:r>
          </a:p>
          <a:p>
            <a:r>
              <a:rPr lang="en-US" altLang="en-US" b="1">
                <a:solidFill>
                  <a:srgbClr val="002060"/>
                </a:solidFill>
              </a:rPr>
              <a:t>Clustering index</a:t>
            </a:r>
            <a:r>
              <a:rPr lang="en-US" altLang="en-US" b="1"/>
              <a:t>: </a:t>
            </a:r>
            <a:r>
              <a:rPr lang="en-US" altLang="en-US"/>
              <a:t>in a sequentially ordered file, the index whose search key specifies the sequential order of the file.</a:t>
            </a:r>
          </a:p>
          <a:p>
            <a:pPr lvl="1"/>
            <a:r>
              <a:rPr lang="en-US" altLang="en-US"/>
              <a:t>Also called </a:t>
            </a:r>
            <a:r>
              <a:rPr lang="en-US" altLang="en-US" b="1">
                <a:solidFill>
                  <a:srgbClr val="002060"/>
                </a:solidFill>
              </a:rPr>
              <a:t>primary index</a:t>
            </a:r>
            <a:endParaRPr lang="en-US" altLang="en-US">
              <a:solidFill>
                <a:srgbClr val="002060"/>
              </a:solidFill>
            </a:endParaRPr>
          </a:p>
          <a:p>
            <a:pPr lvl="1"/>
            <a:r>
              <a:rPr lang="en-US" altLang="en-US"/>
              <a:t>The search key of a primary index is usually but not necessarily the primary key.</a:t>
            </a:r>
          </a:p>
          <a:p>
            <a:r>
              <a:rPr lang="en-US" altLang="en-US" b="1">
                <a:solidFill>
                  <a:srgbClr val="002060"/>
                </a:solidFill>
              </a:rPr>
              <a:t>Secondary index</a:t>
            </a:r>
            <a:r>
              <a:rPr lang="en-US" altLang="en-US"/>
              <a:t>:</a:t>
            </a:r>
            <a:r>
              <a:rPr lang="en-US" altLang="en-US" b="1"/>
              <a:t> </a:t>
            </a:r>
            <a:r>
              <a:rPr lang="en-US" altLang="en-US"/>
              <a:t>an index whose search key specifies an order different from the sequential order of the file.  Also called </a:t>
            </a:r>
            <a:br>
              <a:rPr lang="en-US" altLang="en-US"/>
            </a:br>
            <a:r>
              <a:rPr lang="en-US" altLang="en-US" b="1" err="1">
                <a:solidFill>
                  <a:srgbClr val="002060"/>
                </a:solidFill>
              </a:rPr>
              <a:t>nonclustering index</a:t>
            </a:r>
            <a:r>
              <a:rPr lang="en-US" altLang="en-US" b="1"/>
              <a:t>.</a:t>
            </a:r>
            <a:endParaRPr lang="en-US" altLang="en-US"/>
          </a:p>
          <a:p>
            <a:r>
              <a:rPr lang="en-US" altLang="en-US" b="1">
                <a:solidFill>
                  <a:srgbClr val="002060"/>
                </a:solidFill>
              </a:rPr>
              <a:t>Index-sequential file</a:t>
            </a:r>
            <a:r>
              <a:rPr lang="en-US" altLang="en-US" b="1"/>
              <a:t>:</a:t>
            </a:r>
            <a:r>
              <a:rPr lang="en-US" altLang="en-US"/>
              <a:t> sequential file ordered on a search key, with a clustering index on the search key.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cond evt="onBegin" delay="0">
                          <p:tn val="14"/>
                        </p:cond>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cond evt="onBegin" delay="0">
                          <p:tn val="18"/>
                        </p:cond>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4294967295"/>
          </p:nvPr>
        </p:nvSpPr>
        <p:spPr>
          <a:xfrm>
            <a:off x="814388" y="1093788"/>
            <a:ext cx="7661275" cy="1165225"/>
          </a:xfrm>
        </p:spPr>
        <p:txBody>
          <a:bodyPr/>
          <a:lstStyle/>
          <a:p>
            <a:r>
              <a:rPr lang="en-US" altLang="en-US" b="1">
                <a:solidFill>
                  <a:srgbClr val="002060"/>
                </a:solidFill>
              </a:rPr>
              <a:t>Dense index</a:t>
            </a:r>
            <a:r>
              <a:rPr lang="en-US" altLang="en-US">
                <a:solidFill>
                  <a:srgbClr val="002060"/>
                </a:solidFill>
              </a:rPr>
              <a:t> </a:t>
            </a:r>
            <a:r>
              <a:rPr lang="en-US" altLang="en-US"/>
              <a:t>— Index record appears for every search-key value in the file. </a:t>
            </a:r>
          </a:p>
          <a:p>
            <a:r>
              <a:rPr lang="en-US" altLang="en-US"/>
              <a:t>E.g. index on </a:t>
            </a:r>
            <a:r>
              <a:rPr lang="en-US" altLang="en-US" i="1"/>
              <a:t>ID</a:t>
            </a:r>
            <a:r>
              <a:rPr lang="en-US" altLang="en-US"/>
              <a:t> attribute of </a:t>
            </a:r>
            <a:r>
              <a:rPr lang="en-US" altLang="en-US" i="1"/>
              <a:t>instructor</a:t>
            </a:r>
            <a:r>
              <a:rPr lang="en-US" altLang="en-US"/>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7370" y="2290436"/>
            <a:ext cx="6700837" cy="325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4294967295"/>
          </p:nvPr>
        </p:nvSpPr>
        <p:spPr>
          <a:xfrm>
            <a:off x="814388" y="1093788"/>
            <a:ext cx="7661275" cy="966787"/>
          </a:xfrm>
        </p:spPr>
        <p:txBody>
          <a:bodyPr/>
          <a:lstStyle/>
          <a:p>
            <a:r>
              <a:rPr lang="en-US" altLang="en-US"/>
              <a:t>Dense index on </a:t>
            </a:r>
            <a:r>
              <a:rPr lang="en-US" altLang="en-US" i="1"/>
              <a:t>dept_name</a:t>
            </a:r>
            <a:r>
              <a:rPr lang="en-US" altLang="en-US"/>
              <a:t>, with </a:t>
            </a:r>
            <a:r>
              <a:rPr lang="en-US" altLang="en-US" i="1"/>
              <a:t>instructor </a:t>
            </a:r>
            <a:r>
              <a:rPr lang="en-US" altLang="en-US"/>
              <a:t>file sorted on </a:t>
            </a:r>
            <a:r>
              <a:rPr lang="en-US" altLang="en-US" i="1"/>
              <a:t>dept_name</a:t>
            </a:r>
            <a:endParaRPr lang="en-US" altLang="en-US"/>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4467" y="1672167"/>
            <a:ext cx="7081838" cy="294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4294967295"/>
          </p:nvPr>
        </p:nvSpPr>
        <p:spPr>
          <a:xfrm>
            <a:off x="814388" y="1093788"/>
            <a:ext cx="7432675" cy="2495550"/>
          </a:xfrm>
        </p:spPr>
        <p:txBody>
          <a:bodyPr/>
          <a:lstStyle/>
          <a:p>
            <a:r>
              <a:rPr lang="en-US" altLang="en-US" b="1">
                <a:solidFill>
                  <a:srgbClr val="002060"/>
                </a:solidFill>
              </a:rPr>
              <a:t>Sparse Index</a:t>
            </a:r>
            <a:r>
              <a:rPr lang="en-US" altLang="en-US"/>
              <a:t>:  contains index records for only some search-key values.</a:t>
            </a:r>
          </a:p>
          <a:p>
            <a:pPr lvl="1"/>
            <a:r>
              <a:rPr lang="en-US" altLang="en-US"/>
              <a:t>Applicable when records are sequentially ordered on search-key</a:t>
            </a:r>
          </a:p>
          <a:p>
            <a:r>
              <a:rPr lang="en-US" altLang="en-US"/>
              <a:t>To locate a record with search-key value </a:t>
            </a:r>
            <a:r>
              <a:rPr lang="en-US" altLang="en-US" i="1"/>
              <a:t>K</a:t>
            </a:r>
            <a:r>
              <a:rPr lang="en-US" altLang="en-US"/>
              <a:t> we:</a:t>
            </a:r>
          </a:p>
          <a:p>
            <a:pPr lvl="1"/>
            <a:r>
              <a:rPr lang="en-US" altLang="en-US"/>
              <a:t>Find index record with largest search-key value &lt; </a:t>
            </a:r>
            <a:r>
              <a:rPr lang="en-US" altLang="en-US" i="1"/>
              <a:t>K</a:t>
            </a:r>
            <a:endParaRPr lang="en-US" altLang="en-US"/>
          </a:p>
          <a:p>
            <a:pPr lvl="1"/>
            <a:r>
              <a:rPr lang="en-US" altLang="en-US"/>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84322" y="3489323"/>
            <a:ext cx="6078598" cy="2797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4294967295"/>
          </p:nvPr>
        </p:nvSpPr>
        <p:spPr>
          <a:xfrm>
            <a:off x="861133" y="1193804"/>
            <a:ext cx="8282867" cy="5192712"/>
          </a:xfrm>
        </p:spPr>
        <p:txBody>
          <a:bodyPr/>
          <a:lstStyle/>
          <a:p>
            <a:r>
              <a:rPr lang="en-US" altLang="en-US"/>
              <a:t>Compared to dense indices:</a:t>
            </a:r>
          </a:p>
          <a:p>
            <a:pPr lvl="1"/>
            <a:r>
              <a:rPr lang="en-US" altLang="en-US"/>
              <a:t>Less space and less maintenance overhead for insertions and deletions.</a:t>
            </a:r>
          </a:p>
          <a:p>
            <a:pPr lvl="1"/>
            <a:r>
              <a:rPr lang="en-US" altLang="en-US"/>
              <a:t>Generally slower than dense index for locating records.</a:t>
            </a:r>
          </a:p>
          <a:p>
            <a:r>
              <a:rPr lang="en-US" altLang="en-US" b="1"/>
              <a:t>Good tradeoff</a:t>
            </a:r>
            <a:r>
              <a:rPr lang="en-US" altLang="en-US"/>
              <a:t>: </a:t>
            </a:r>
          </a:p>
          <a:p>
            <a:pPr lvl="1"/>
            <a:r>
              <a:rPr lang="en-US" altLang="en-US"/>
              <a:t>for clustered index: sparse index with an index entry for every block in file, corresponding to least search-key value in the block.</a:t>
            </a:r>
            <a:br>
              <a:rPr lang="en-US" altLang="en-US"/>
            </a:br>
            <a:br>
              <a:rPr lang="en-US" altLang="en-US"/>
            </a:br>
            <a:br>
              <a:rPr lang="en-US" altLang="en-US"/>
            </a:br>
            <a:br>
              <a:rPr lang="en-US" altLang="en-US"/>
            </a:br>
            <a:br>
              <a:rPr lang="en-US" altLang="en-US"/>
            </a:br>
            <a:br>
              <a:rPr lang="en-US" altLang="en-US"/>
            </a:br>
            <a:br>
              <a:rPr lang="en-US" altLang="en-US"/>
            </a:br>
            <a:br>
              <a:rPr lang="en-US" altLang="en-US"/>
            </a:br>
            <a:br>
              <a:rPr lang="en-US" altLang="en-US"/>
            </a:br>
            <a:br>
              <a:rPr lang="en-US" altLang="en-US"/>
            </a:br>
            <a:endParaRPr lang="en-US" altLang="en-US"/>
          </a:p>
          <a:p>
            <a:pPr lvl="1"/>
            <a:r>
              <a:rPr lang="en-US" altLang="en-US"/>
              <a:t>For unclustered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2743200" y="3414711"/>
            <a:ext cx="2504405" cy="223995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a:blip r:embed="rId3">
              <a:extLst>
                <a:ext uri="{96DAC541-7B7A-43D3-8B79-37D633B846F1}">
                  <asvg:svgBlip xmlns:asvg="http://schemas.microsoft.com/office/drawing/2016/SVG/main" r:embed="rId4"/>
                </a:ext>
              </a:extLst>
            </a:blip>
            <a:srcRect l="39022" t="-6" r="-1376" b="53812"/>
            <a:stretch>
              <a:fillRect/>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IN" sz="1600" b="0" i="0" u="none" strike="noStrike" cap="none" normalizeH="0" baseline="0">
                <a:ln>
                  <a:noFill/>
                </a:ln>
                <a:solidFill>
                  <a:schemeClr val="tx1"/>
                </a:solidFill>
                <a:effectLst/>
                <a:latin typeface="Helvetica"/>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defPPr>
                <a:defRPr lang="en-US"/>
              </a:defPPr>
              <a:lvl1pPr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1pPr>
              <a:lvl2pPr marL="4572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2pPr>
              <a:lvl3pPr marL="9144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3pPr>
              <a:lvl4pPr marL="13716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4pPr>
              <a:lvl5pPr marL="1828800" algn="l" rtl="0" eaLnBrk="0" fontAlgn="base" hangingPunct="0">
                <a:spcBef>
                  <a:spcPct val="0"/>
                </a:spcBef>
                <a:spcAft>
                  <a:spcPct val="0"/>
                </a:spcAft>
                <a:defRPr sz="1600" kern="1200">
                  <a:solidFill>
                    <a:schemeClr val="tx1"/>
                  </a:solidFill>
                  <a:latin typeface="Helvetica" pitchFamily="34"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Helvetica" pitchFamily="34" charset="0"/>
                  <a:ea typeface="MS PGothic" panose="020b0600070205080204" pitchFamily="34" charset="-128"/>
                  <a:cs typeface="+mn-cs"/>
                </a:defRPr>
              </a:lvl9pPr>
            </a:lstStyle>
            <a:p>
              <a:pPr marL="0" marR="0" indent="0" algn="l" defTabSz="914400" rtl="0" eaLnBrk="0" fontAlgn="base" latinLnBrk="0" hangingPunct="0">
                <a:lnSpc>
                  <a:spcPct val="100000"/>
                </a:lnSpc>
                <a:spcBef>
                  <a:spcPct val="0"/>
                </a:spcBef>
                <a:spcAft>
                  <a:spcPct val="0"/>
                </a:spcAft>
                <a:buClrTx/>
                <a:buSzTx/>
                <a:buFontTx/>
                <a:buNone/>
              </a:pPr>
              <a:endParaRPr kumimoji="0" lang="en-IN" sz="1600" b="0" i="0" u="none" strike="noStrike" cap="none" normalizeH="0" baseline="0">
                <a:ln>
                  <a:noFill/>
                </a:ln>
                <a:solidFill>
                  <a:schemeClr val="tx1"/>
                </a:solidFill>
                <a:effectLst/>
                <a:latin typeface="Helvetica"/>
              </a:endParaRPr>
            </a:p>
          </p:txBody>
        </p:sp>
      </p:gr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Relational Database Management Systems and SQL</a:t>
            </a:r>
          </a:p>
          <a:p>
            <a:pPr lvl="0"/>
            <a:r>
              <a:t>SQL Data Definition Language</a:t>
            </a:r>
          </a:p>
          <a:p>
            <a:pPr lvl="0"/>
            <a:r>
              <a:t>SQL Data Manipulation Language</a:t>
            </a:r>
          </a:p>
          <a:p>
            <a:pPr lvl="0"/>
            <a:r>
              <a:t>SQL Views</a:t>
            </a:r>
          </a:p>
          <a:p>
            <a:pPr lvl="0"/>
            <a:r>
              <a:t>SQL Indexes</a:t>
            </a:r>
          </a:p>
          <a:p>
            <a:pPr lvl="0"/>
            <a:r>
              <a:t>SQL Privileges</a:t>
            </a:r>
          </a:p>
          <a:p>
            <a:pPr lvl="0"/>
            <a:r>
              <a:t>SQL for Metadata Management</a:t>
            </a: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E685CDD-A105-4549-BF24-EC27A1322B46}" type="slidenum">
              <a:rPr lang="nl-NL" altLang="nl-BE" sz="1200">
                <a:solidFill>
                  <a:srgbClr val="898989"/>
                </a:solidFill>
                <a:latin typeface="Arial" pitchFamily="34" charset="0"/>
              </a:rPr>
              <a:t>2</a:t>
            </a:fld>
            <a:endParaRPr lang="nl-NL" altLang="nl-BE" sz="1200">
              <a:solidFill>
                <a:srgbClr val="898989"/>
              </a:solidFill>
              <a:latin typeface="Arial" pitchFamily="34" charset="0"/>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Referential Integrity Constraints</a:t>
            </a:r>
          </a:p>
        </p:txBody>
      </p:sp>
      <p:sp>
        <p:nvSpPr>
          <p:cNvPr id="4403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63B83BB-28FB-4564-B64B-2F145793F3D5}" type="slidenum">
              <a:rPr lang="nl-NL" altLang="nl-BE" sz="1200">
                <a:solidFill>
                  <a:srgbClr val="898989"/>
                </a:solidFill>
                <a:latin typeface="Arial" pitchFamily="34" charset="0"/>
              </a:rPr>
              <a:t>20</a:t>
            </a:fld>
            <a:endParaRPr lang="nl-NL" altLang="nl-BE" sz="1200">
              <a:solidFill>
                <a:srgbClr val="898989"/>
              </a:solidFill>
              <a:latin typeface="Arial" pitchFamily="34" charset="0"/>
            </a:endParaRPr>
          </a:p>
        </p:txBody>
      </p:sp>
      <p:grpSp>
        <p:nvGrpSpPr>
          <p:cNvPr id="44036" name="Group 7"/>
          <p:cNvGrpSpPr>
            <a:grpSpLocks noChangeAspect="1"/>
          </p:cNvGrpSpPr>
          <p:nvPr/>
        </p:nvGrpSpPr>
        <p:grpSpPr>
          <a:xfrm>
            <a:off x="227013" y="1417638"/>
            <a:ext cx="8924925" cy="4914900"/>
            <a:chOff x="143" y="893"/>
            <a:chExt cx="5622" cy="3096"/>
          </a:xfrm>
        </p:grpSpPr>
        <p:sp>
          <p:nvSpPr>
            <p:cNvPr id="44037" name="AutoShape 6"/>
            <p:cNvSpPr>
              <a:spLocks noChangeAspect="1" noTextEdit="1"/>
            </p:cNvSpPr>
            <p:nvPr/>
          </p:nvSpPr>
          <p:spPr>
            <a:xfrm>
              <a:off x="143" y="893"/>
              <a:ext cx="5622" cy="3096"/>
            </a:xfrm>
            <a:prstGeom prst="rect">
              <a:avLst/>
            </a:prstGeom>
            <a:noFill/>
            <a:ln>
              <a:noFill/>
              <a:miter lim="800000"/>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44038" name="Group 208"/>
            <p:cNvGrpSpPr/>
            <p:nvPr/>
          </p:nvGrpSpPr>
          <p:grpSpPr>
            <a:xfrm>
              <a:off x="249" y="1230"/>
              <a:ext cx="5512" cy="2727"/>
              <a:chOff x="249" y="1230"/>
              <a:chExt cx="5512" cy="2727"/>
            </a:xfrm>
          </p:grpSpPr>
          <p:sp>
            <p:nvSpPr>
              <p:cNvPr id="44048" name="Rectangle 8"/>
              <p:cNvSpPr/>
              <p:nvPr/>
            </p:nvSpPr>
            <p:spPr>
              <a:xfrm>
                <a:off x="1314" y="1234"/>
                <a:ext cx="446"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49" name="Rectangle 9"/>
              <p:cNvSpPr/>
              <p:nvPr/>
            </p:nvSpPr>
            <p:spPr>
              <a:xfrm>
                <a:off x="1760" y="1234"/>
                <a:ext cx="911"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0" name="Rectangle 10"/>
              <p:cNvSpPr/>
              <p:nvPr/>
            </p:nvSpPr>
            <p:spPr>
              <a:xfrm>
                <a:off x="2671" y="1234"/>
                <a:ext cx="1457"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1" name="Rectangle 11"/>
              <p:cNvSpPr/>
              <p:nvPr/>
            </p:nvSpPr>
            <p:spPr>
              <a:xfrm>
                <a:off x="4128" y="1234"/>
                <a:ext cx="742"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2" name="Rectangle 12"/>
              <p:cNvSpPr/>
              <p:nvPr/>
            </p:nvSpPr>
            <p:spPr>
              <a:xfrm>
                <a:off x="4870" y="1234"/>
                <a:ext cx="653"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3" name="Rectangle 13"/>
              <p:cNvSpPr/>
              <p:nvPr/>
            </p:nvSpPr>
            <p:spPr>
              <a:xfrm>
                <a:off x="1314" y="1382"/>
                <a:ext cx="446"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4" name="Rectangle 14"/>
              <p:cNvSpPr/>
              <p:nvPr/>
            </p:nvSpPr>
            <p:spPr>
              <a:xfrm>
                <a:off x="1760" y="1382"/>
                <a:ext cx="911"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5" name="Rectangle 15"/>
              <p:cNvSpPr/>
              <p:nvPr/>
            </p:nvSpPr>
            <p:spPr>
              <a:xfrm>
                <a:off x="2671" y="1382"/>
                <a:ext cx="1457"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6" name="Rectangle 16"/>
              <p:cNvSpPr/>
              <p:nvPr/>
            </p:nvSpPr>
            <p:spPr>
              <a:xfrm>
                <a:off x="4128" y="1382"/>
                <a:ext cx="742"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7" name="Rectangle 17"/>
              <p:cNvSpPr/>
              <p:nvPr/>
            </p:nvSpPr>
            <p:spPr>
              <a:xfrm>
                <a:off x="4870" y="1382"/>
                <a:ext cx="653"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8" name="Rectangle 18"/>
              <p:cNvSpPr/>
              <p:nvPr/>
            </p:nvSpPr>
            <p:spPr>
              <a:xfrm>
                <a:off x="1314" y="1529"/>
                <a:ext cx="446"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59" name="Rectangle 19"/>
              <p:cNvSpPr/>
              <p:nvPr/>
            </p:nvSpPr>
            <p:spPr>
              <a:xfrm>
                <a:off x="1760" y="1529"/>
                <a:ext cx="911"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0" name="Rectangle 20"/>
              <p:cNvSpPr/>
              <p:nvPr/>
            </p:nvSpPr>
            <p:spPr>
              <a:xfrm>
                <a:off x="2671" y="1529"/>
                <a:ext cx="1457"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1" name="Rectangle 21"/>
              <p:cNvSpPr/>
              <p:nvPr/>
            </p:nvSpPr>
            <p:spPr>
              <a:xfrm>
                <a:off x="4128" y="1529"/>
                <a:ext cx="742"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2" name="Rectangle 22"/>
              <p:cNvSpPr/>
              <p:nvPr/>
            </p:nvSpPr>
            <p:spPr>
              <a:xfrm>
                <a:off x="4870" y="1529"/>
                <a:ext cx="653"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3" name="Rectangle 23"/>
              <p:cNvSpPr/>
              <p:nvPr/>
            </p:nvSpPr>
            <p:spPr>
              <a:xfrm>
                <a:off x="1314" y="1677"/>
                <a:ext cx="446"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4" name="Rectangle 24"/>
              <p:cNvSpPr/>
              <p:nvPr/>
            </p:nvSpPr>
            <p:spPr>
              <a:xfrm>
                <a:off x="1760" y="1677"/>
                <a:ext cx="911"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5" name="Rectangle 25"/>
              <p:cNvSpPr/>
              <p:nvPr/>
            </p:nvSpPr>
            <p:spPr>
              <a:xfrm>
                <a:off x="2671" y="1677"/>
                <a:ext cx="1457"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6" name="Rectangle 26"/>
              <p:cNvSpPr/>
              <p:nvPr/>
            </p:nvSpPr>
            <p:spPr>
              <a:xfrm>
                <a:off x="4128" y="1677"/>
                <a:ext cx="742"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7" name="Rectangle 27"/>
              <p:cNvSpPr/>
              <p:nvPr/>
            </p:nvSpPr>
            <p:spPr>
              <a:xfrm>
                <a:off x="4870" y="1677"/>
                <a:ext cx="653"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8" name="Rectangle 28"/>
              <p:cNvSpPr/>
              <p:nvPr/>
            </p:nvSpPr>
            <p:spPr>
              <a:xfrm>
                <a:off x="1314" y="1824"/>
                <a:ext cx="446"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69" name="Rectangle 29"/>
              <p:cNvSpPr/>
              <p:nvPr/>
            </p:nvSpPr>
            <p:spPr>
              <a:xfrm>
                <a:off x="1760" y="1824"/>
                <a:ext cx="911"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0" name="Rectangle 30"/>
              <p:cNvSpPr/>
              <p:nvPr/>
            </p:nvSpPr>
            <p:spPr>
              <a:xfrm>
                <a:off x="2671" y="1824"/>
                <a:ext cx="1457"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1" name="Rectangle 31"/>
              <p:cNvSpPr/>
              <p:nvPr/>
            </p:nvSpPr>
            <p:spPr>
              <a:xfrm>
                <a:off x="4128" y="1824"/>
                <a:ext cx="742"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2" name="Rectangle 32"/>
              <p:cNvSpPr/>
              <p:nvPr/>
            </p:nvSpPr>
            <p:spPr>
              <a:xfrm>
                <a:off x="4870" y="1824"/>
                <a:ext cx="653"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3" name="Rectangle 33"/>
              <p:cNvSpPr/>
              <p:nvPr/>
            </p:nvSpPr>
            <p:spPr>
              <a:xfrm>
                <a:off x="1314" y="1972"/>
                <a:ext cx="446"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4" name="Rectangle 34"/>
              <p:cNvSpPr/>
              <p:nvPr/>
            </p:nvSpPr>
            <p:spPr>
              <a:xfrm>
                <a:off x="1760" y="1972"/>
                <a:ext cx="911"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5" name="Rectangle 35"/>
              <p:cNvSpPr/>
              <p:nvPr/>
            </p:nvSpPr>
            <p:spPr>
              <a:xfrm>
                <a:off x="2671" y="1972"/>
                <a:ext cx="1457"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6" name="Rectangle 36"/>
              <p:cNvSpPr/>
              <p:nvPr/>
            </p:nvSpPr>
            <p:spPr>
              <a:xfrm>
                <a:off x="4128" y="1972"/>
                <a:ext cx="742"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7" name="Rectangle 37"/>
              <p:cNvSpPr/>
              <p:nvPr/>
            </p:nvSpPr>
            <p:spPr>
              <a:xfrm>
                <a:off x="4870" y="1972"/>
                <a:ext cx="653" cy="14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8" name="Rectangle 38"/>
              <p:cNvSpPr/>
              <p:nvPr/>
            </p:nvSpPr>
            <p:spPr>
              <a:xfrm>
                <a:off x="1314" y="2119"/>
                <a:ext cx="446"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79" name="Rectangle 39"/>
              <p:cNvSpPr/>
              <p:nvPr/>
            </p:nvSpPr>
            <p:spPr>
              <a:xfrm>
                <a:off x="1760" y="2119"/>
                <a:ext cx="911"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80" name="Rectangle 40"/>
              <p:cNvSpPr/>
              <p:nvPr/>
            </p:nvSpPr>
            <p:spPr>
              <a:xfrm>
                <a:off x="2671" y="2119"/>
                <a:ext cx="1457"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81" name="Rectangle 41"/>
              <p:cNvSpPr/>
              <p:nvPr/>
            </p:nvSpPr>
            <p:spPr>
              <a:xfrm>
                <a:off x="4128" y="2119"/>
                <a:ext cx="742"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082" name="Rectangle 42"/>
              <p:cNvSpPr/>
              <p:nvPr/>
            </p:nvSpPr>
            <p:spPr>
              <a:xfrm>
                <a:off x="4870" y="2119"/>
                <a:ext cx="653"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44083" name="Line 43"/>
              <p:cNvCxnSpPr/>
              <p:nvPr/>
            </p:nvCxnSpPr>
            <p:spPr>
              <a:xfrm flipH="1">
                <a:off x="1760" y="1230"/>
                <a:ext cx="0" cy="1041"/>
              </a:xfrm>
              <a:prstGeom prst="line">
                <a:avLst/>
              </a:prstGeom>
              <a:noFill/>
              <a:ln w="12700">
                <a:solidFill>
                  <a:prstClr val="black"/>
                </a:solidFill>
                <a:miter lim="800000"/>
              </a:ln>
            </p:spPr>
          </p:cxnSp>
          <p:cxnSp>
            <p:nvCxnSpPr>
              <p:cNvPr id="44084" name="Line 44"/>
              <p:cNvCxnSpPr/>
              <p:nvPr/>
            </p:nvCxnSpPr>
            <p:spPr>
              <a:xfrm flipH="1">
                <a:off x="2671" y="1230"/>
                <a:ext cx="0" cy="1041"/>
              </a:xfrm>
              <a:prstGeom prst="line">
                <a:avLst/>
              </a:prstGeom>
              <a:noFill/>
              <a:ln w="12700">
                <a:solidFill>
                  <a:prstClr val="black"/>
                </a:solidFill>
                <a:miter lim="800000"/>
              </a:ln>
            </p:spPr>
          </p:cxnSp>
          <p:cxnSp>
            <p:nvCxnSpPr>
              <p:cNvPr id="44085" name="Line 45"/>
              <p:cNvCxnSpPr/>
              <p:nvPr/>
            </p:nvCxnSpPr>
            <p:spPr>
              <a:xfrm flipH="1">
                <a:off x="4128" y="1230"/>
                <a:ext cx="0" cy="1041"/>
              </a:xfrm>
              <a:prstGeom prst="line">
                <a:avLst/>
              </a:prstGeom>
              <a:noFill/>
              <a:ln w="12700">
                <a:solidFill>
                  <a:prstClr val="black"/>
                </a:solidFill>
                <a:miter lim="800000"/>
              </a:ln>
            </p:spPr>
          </p:cxnSp>
          <p:cxnSp>
            <p:nvCxnSpPr>
              <p:cNvPr id="44086" name="Line 46"/>
              <p:cNvCxnSpPr/>
              <p:nvPr/>
            </p:nvCxnSpPr>
            <p:spPr>
              <a:xfrm flipH="1">
                <a:off x="4870" y="1231"/>
                <a:ext cx="0" cy="1040"/>
              </a:xfrm>
              <a:prstGeom prst="line">
                <a:avLst/>
              </a:prstGeom>
              <a:noFill/>
              <a:ln w="12700">
                <a:solidFill>
                  <a:prstClr val="black"/>
                </a:solidFill>
                <a:miter lim="800000"/>
              </a:ln>
            </p:spPr>
          </p:cxnSp>
          <p:cxnSp>
            <p:nvCxnSpPr>
              <p:cNvPr id="44087" name="Line 47"/>
              <p:cNvCxnSpPr/>
              <p:nvPr/>
            </p:nvCxnSpPr>
            <p:spPr>
              <a:xfrm>
                <a:off x="1310" y="1382"/>
                <a:ext cx="4218" cy="0"/>
              </a:xfrm>
              <a:prstGeom prst="line">
                <a:avLst/>
              </a:prstGeom>
              <a:noFill/>
              <a:ln w="12700">
                <a:solidFill>
                  <a:prstClr val="black"/>
                </a:solidFill>
                <a:miter lim="800000"/>
              </a:ln>
            </p:spPr>
          </p:cxnSp>
          <p:cxnSp>
            <p:nvCxnSpPr>
              <p:cNvPr id="44088" name="Line 48"/>
              <p:cNvCxnSpPr/>
              <p:nvPr/>
            </p:nvCxnSpPr>
            <p:spPr>
              <a:xfrm>
                <a:off x="1310" y="1529"/>
                <a:ext cx="4218" cy="0"/>
              </a:xfrm>
              <a:prstGeom prst="line">
                <a:avLst/>
              </a:prstGeom>
              <a:noFill/>
              <a:ln w="12700">
                <a:solidFill>
                  <a:prstClr val="black"/>
                </a:solidFill>
                <a:miter lim="800000"/>
              </a:ln>
            </p:spPr>
          </p:cxnSp>
          <p:cxnSp>
            <p:nvCxnSpPr>
              <p:cNvPr id="44089" name="Line 49"/>
              <p:cNvCxnSpPr/>
              <p:nvPr/>
            </p:nvCxnSpPr>
            <p:spPr>
              <a:xfrm>
                <a:off x="1310" y="1677"/>
                <a:ext cx="4218" cy="0"/>
              </a:xfrm>
              <a:prstGeom prst="line">
                <a:avLst/>
              </a:prstGeom>
              <a:noFill/>
              <a:ln w="12700">
                <a:solidFill>
                  <a:prstClr val="black"/>
                </a:solidFill>
                <a:miter lim="800000"/>
              </a:ln>
            </p:spPr>
          </p:cxnSp>
          <p:cxnSp>
            <p:nvCxnSpPr>
              <p:cNvPr id="44090" name="Line 50"/>
              <p:cNvCxnSpPr/>
              <p:nvPr/>
            </p:nvCxnSpPr>
            <p:spPr>
              <a:xfrm>
                <a:off x="1310" y="1824"/>
                <a:ext cx="4218" cy="0"/>
              </a:xfrm>
              <a:prstGeom prst="line">
                <a:avLst/>
              </a:prstGeom>
              <a:noFill/>
              <a:ln w="12700">
                <a:solidFill>
                  <a:prstClr val="black"/>
                </a:solidFill>
                <a:miter lim="800000"/>
              </a:ln>
            </p:spPr>
          </p:cxnSp>
          <p:cxnSp>
            <p:nvCxnSpPr>
              <p:cNvPr id="44091" name="Line 51"/>
              <p:cNvCxnSpPr/>
              <p:nvPr/>
            </p:nvCxnSpPr>
            <p:spPr>
              <a:xfrm>
                <a:off x="1310" y="1972"/>
                <a:ext cx="4218" cy="0"/>
              </a:xfrm>
              <a:prstGeom prst="line">
                <a:avLst/>
              </a:prstGeom>
              <a:noFill/>
              <a:ln w="12700">
                <a:solidFill>
                  <a:prstClr val="black"/>
                </a:solidFill>
                <a:miter lim="800000"/>
              </a:ln>
            </p:spPr>
          </p:cxnSp>
          <p:cxnSp>
            <p:nvCxnSpPr>
              <p:cNvPr id="44092" name="Line 52"/>
              <p:cNvCxnSpPr/>
              <p:nvPr/>
            </p:nvCxnSpPr>
            <p:spPr>
              <a:xfrm>
                <a:off x="1310" y="2119"/>
                <a:ext cx="4218" cy="0"/>
              </a:xfrm>
              <a:prstGeom prst="line">
                <a:avLst/>
              </a:prstGeom>
              <a:noFill/>
              <a:ln w="12700">
                <a:solidFill>
                  <a:prstClr val="black"/>
                </a:solidFill>
                <a:miter lim="800000"/>
              </a:ln>
            </p:spPr>
          </p:cxnSp>
          <p:cxnSp>
            <p:nvCxnSpPr>
              <p:cNvPr id="44093" name="Line 53"/>
              <p:cNvCxnSpPr/>
              <p:nvPr/>
            </p:nvCxnSpPr>
            <p:spPr>
              <a:xfrm flipH="1">
                <a:off x="1314" y="1230"/>
                <a:ext cx="0" cy="1041"/>
              </a:xfrm>
              <a:prstGeom prst="line">
                <a:avLst/>
              </a:prstGeom>
              <a:noFill/>
              <a:ln w="12700">
                <a:solidFill>
                  <a:prstClr val="black"/>
                </a:solidFill>
                <a:miter lim="800000"/>
              </a:ln>
            </p:spPr>
          </p:cxnSp>
          <p:cxnSp>
            <p:nvCxnSpPr>
              <p:cNvPr id="44094" name="Line 54"/>
              <p:cNvCxnSpPr/>
              <p:nvPr/>
            </p:nvCxnSpPr>
            <p:spPr>
              <a:xfrm flipH="1">
                <a:off x="5523" y="1231"/>
                <a:ext cx="0" cy="1040"/>
              </a:xfrm>
              <a:prstGeom prst="line">
                <a:avLst/>
              </a:prstGeom>
              <a:noFill/>
              <a:ln w="12700">
                <a:solidFill>
                  <a:prstClr val="black"/>
                </a:solidFill>
                <a:miter lim="800000"/>
              </a:ln>
            </p:spPr>
          </p:cxnSp>
          <p:cxnSp>
            <p:nvCxnSpPr>
              <p:cNvPr id="44095" name="Line 55"/>
              <p:cNvCxnSpPr/>
              <p:nvPr/>
            </p:nvCxnSpPr>
            <p:spPr>
              <a:xfrm>
                <a:off x="1310" y="1234"/>
                <a:ext cx="4218" cy="0"/>
              </a:xfrm>
              <a:prstGeom prst="line">
                <a:avLst/>
              </a:prstGeom>
              <a:noFill/>
              <a:ln w="12700">
                <a:solidFill>
                  <a:prstClr val="black"/>
                </a:solidFill>
                <a:miter lim="800000"/>
              </a:ln>
            </p:spPr>
          </p:cxnSp>
          <p:cxnSp>
            <p:nvCxnSpPr>
              <p:cNvPr id="44096" name="Line 56"/>
              <p:cNvCxnSpPr/>
              <p:nvPr/>
            </p:nvCxnSpPr>
            <p:spPr>
              <a:xfrm>
                <a:off x="1310" y="2267"/>
                <a:ext cx="4218" cy="0"/>
              </a:xfrm>
              <a:prstGeom prst="line">
                <a:avLst/>
              </a:prstGeom>
              <a:noFill/>
              <a:ln w="12700">
                <a:solidFill>
                  <a:prstClr val="black"/>
                </a:solidFill>
                <a:miter lim="800000"/>
              </a:ln>
            </p:spPr>
          </p:cxnSp>
          <p:sp>
            <p:nvSpPr>
              <p:cNvPr id="44097" name="Rectangle 57"/>
              <p:cNvSpPr/>
              <p:nvPr/>
            </p:nvSpPr>
            <p:spPr>
              <a:xfrm>
                <a:off x="1359" y="1235"/>
                <a:ext cx="326" cy="13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u="sng">
                    <a:solidFill>
                      <a:srgbClr val="000000"/>
                    </a:solidFill>
                  </a:rPr>
                  <a:t>SUPNR</a:t>
                </a:r>
                <a:endParaRPr lang="nl-BE" altLang="nl-BE" sz="1800" u="sng">
                  <a:latin typeface="Arial" pitchFamily="34" charset="0"/>
                </a:endParaRPr>
              </a:p>
            </p:txBody>
          </p:sp>
          <p:sp>
            <p:nvSpPr>
              <p:cNvPr id="44098" name="Rectangle 58"/>
              <p:cNvSpPr/>
              <p:nvPr/>
            </p:nvSpPr>
            <p:spPr>
              <a:xfrm>
                <a:off x="1805" y="1235"/>
                <a:ext cx="58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SUPNAME</a:t>
                </a:r>
                <a:endParaRPr lang="nl-BE" altLang="nl-BE" sz="1800">
                  <a:latin typeface="Arial" pitchFamily="34" charset="0"/>
                </a:endParaRPr>
              </a:p>
            </p:txBody>
          </p:sp>
          <p:sp>
            <p:nvSpPr>
              <p:cNvPr id="44099" name="Rectangle 59"/>
              <p:cNvSpPr/>
              <p:nvPr/>
            </p:nvSpPr>
            <p:spPr>
              <a:xfrm>
                <a:off x="2716" y="1235"/>
                <a:ext cx="73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SUPADDRESS</a:t>
                </a:r>
                <a:endParaRPr lang="nl-BE" altLang="nl-BE" sz="1800">
                  <a:latin typeface="Arial" pitchFamily="34" charset="0"/>
                </a:endParaRPr>
              </a:p>
            </p:txBody>
          </p:sp>
          <p:sp>
            <p:nvSpPr>
              <p:cNvPr id="44100" name="Rectangle 60"/>
              <p:cNvSpPr/>
              <p:nvPr/>
            </p:nvSpPr>
            <p:spPr>
              <a:xfrm>
                <a:off x="4172" y="1235"/>
                <a:ext cx="482"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SUPCITY</a:t>
                </a:r>
                <a:endParaRPr lang="nl-BE" altLang="nl-BE" sz="1800">
                  <a:latin typeface="Arial" pitchFamily="34" charset="0"/>
                </a:endParaRPr>
              </a:p>
            </p:txBody>
          </p:sp>
          <p:sp>
            <p:nvSpPr>
              <p:cNvPr id="44101" name="Rectangle 61"/>
              <p:cNvSpPr/>
              <p:nvPr/>
            </p:nvSpPr>
            <p:spPr>
              <a:xfrm>
                <a:off x="4915" y="1235"/>
                <a:ext cx="65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SUPSTATUS</a:t>
                </a:r>
                <a:endParaRPr lang="nl-BE" altLang="nl-BE" sz="1800">
                  <a:latin typeface="Arial" pitchFamily="34" charset="0"/>
                </a:endParaRPr>
              </a:p>
            </p:txBody>
          </p:sp>
          <p:sp>
            <p:nvSpPr>
              <p:cNvPr id="44102" name="Rectangle 62"/>
              <p:cNvSpPr/>
              <p:nvPr/>
            </p:nvSpPr>
            <p:spPr>
              <a:xfrm>
                <a:off x="1359" y="1383"/>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21</a:t>
                </a:r>
                <a:endParaRPr lang="nl-BE" altLang="nl-BE" sz="1800">
                  <a:latin typeface="Arial" pitchFamily="34" charset="0"/>
                </a:endParaRPr>
              </a:p>
            </p:txBody>
          </p:sp>
          <p:sp>
            <p:nvSpPr>
              <p:cNvPr id="44103" name="Rectangle 63"/>
              <p:cNvSpPr/>
              <p:nvPr/>
            </p:nvSpPr>
            <p:spPr>
              <a:xfrm>
                <a:off x="1805" y="1383"/>
                <a:ext cx="53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Deliwines</a:t>
                </a:r>
                <a:endParaRPr lang="nl-BE" altLang="nl-BE" sz="1800">
                  <a:latin typeface="Arial" pitchFamily="34" charset="0"/>
                </a:endParaRPr>
              </a:p>
            </p:txBody>
          </p:sp>
          <p:sp>
            <p:nvSpPr>
              <p:cNvPr id="44104" name="Rectangle 64"/>
              <p:cNvSpPr/>
              <p:nvPr/>
            </p:nvSpPr>
            <p:spPr>
              <a:xfrm>
                <a:off x="2716" y="1383"/>
                <a:ext cx="1469"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240, Avenue of the Americas</a:t>
                </a:r>
                <a:endParaRPr lang="nl-BE" altLang="nl-BE" sz="1800">
                  <a:latin typeface="Arial" pitchFamily="34" charset="0"/>
                </a:endParaRPr>
              </a:p>
            </p:txBody>
          </p:sp>
          <p:sp>
            <p:nvSpPr>
              <p:cNvPr id="44105" name="Rectangle 65"/>
              <p:cNvSpPr/>
              <p:nvPr/>
            </p:nvSpPr>
            <p:spPr>
              <a:xfrm>
                <a:off x="4172" y="1383"/>
                <a:ext cx="53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New York</a:t>
                </a:r>
                <a:endParaRPr lang="nl-BE" altLang="nl-BE" sz="1800">
                  <a:latin typeface="Arial" pitchFamily="34" charset="0"/>
                </a:endParaRPr>
              </a:p>
            </p:txBody>
          </p:sp>
          <p:sp>
            <p:nvSpPr>
              <p:cNvPr id="44106" name="Rectangle 66"/>
              <p:cNvSpPr/>
              <p:nvPr/>
            </p:nvSpPr>
            <p:spPr>
              <a:xfrm>
                <a:off x="4915" y="1383"/>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a:t>
                </a:r>
                <a:endParaRPr lang="nl-BE" altLang="nl-BE" sz="1800">
                  <a:latin typeface="Arial" pitchFamily="34" charset="0"/>
                </a:endParaRPr>
              </a:p>
            </p:txBody>
          </p:sp>
          <p:sp>
            <p:nvSpPr>
              <p:cNvPr id="44107" name="Rectangle 67"/>
              <p:cNvSpPr/>
              <p:nvPr/>
            </p:nvSpPr>
            <p:spPr>
              <a:xfrm>
                <a:off x="1359" y="153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32</a:t>
                </a:r>
                <a:endParaRPr lang="nl-BE" altLang="nl-BE" sz="1800">
                  <a:latin typeface="Arial" pitchFamily="34" charset="0"/>
                </a:endParaRPr>
              </a:p>
            </p:txBody>
          </p:sp>
          <p:sp>
            <p:nvSpPr>
              <p:cNvPr id="44108" name="Rectangle 68"/>
              <p:cNvSpPr/>
              <p:nvPr/>
            </p:nvSpPr>
            <p:spPr>
              <a:xfrm>
                <a:off x="1805" y="1530"/>
                <a:ext cx="60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Best Wines</a:t>
                </a:r>
                <a:endParaRPr lang="nl-BE" altLang="nl-BE" sz="1800">
                  <a:latin typeface="Arial" pitchFamily="34" charset="0"/>
                </a:endParaRPr>
              </a:p>
            </p:txBody>
          </p:sp>
          <p:sp>
            <p:nvSpPr>
              <p:cNvPr id="44109" name="Rectangle 69"/>
              <p:cNvSpPr/>
              <p:nvPr/>
            </p:nvSpPr>
            <p:spPr>
              <a:xfrm>
                <a:off x="2716" y="1530"/>
                <a:ext cx="98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660, Market Street</a:t>
                </a:r>
                <a:endParaRPr lang="nl-BE" altLang="nl-BE" sz="1800">
                  <a:latin typeface="Arial" pitchFamily="34" charset="0"/>
                </a:endParaRPr>
              </a:p>
            </p:txBody>
          </p:sp>
          <p:sp>
            <p:nvSpPr>
              <p:cNvPr id="44110" name="Rectangle 70"/>
              <p:cNvSpPr/>
              <p:nvPr/>
            </p:nvSpPr>
            <p:spPr>
              <a:xfrm>
                <a:off x="4172" y="1530"/>
                <a:ext cx="72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San Francisco</a:t>
                </a:r>
                <a:endParaRPr lang="nl-BE" altLang="nl-BE" sz="1800">
                  <a:latin typeface="Arial" pitchFamily="34" charset="0"/>
                </a:endParaRPr>
              </a:p>
            </p:txBody>
          </p:sp>
          <p:sp>
            <p:nvSpPr>
              <p:cNvPr id="44111" name="Rectangle 71"/>
              <p:cNvSpPr/>
              <p:nvPr/>
            </p:nvSpPr>
            <p:spPr>
              <a:xfrm>
                <a:off x="4915" y="1530"/>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90</a:t>
                </a:r>
                <a:endParaRPr lang="nl-BE" altLang="nl-BE" sz="1800">
                  <a:latin typeface="Arial" pitchFamily="34" charset="0"/>
                </a:endParaRPr>
              </a:p>
            </p:txBody>
          </p:sp>
          <p:sp>
            <p:nvSpPr>
              <p:cNvPr id="44112" name="Rectangle 72"/>
              <p:cNvSpPr/>
              <p:nvPr/>
            </p:nvSpPr>
            <p:spPr>
              <a:xfrm>
                <a:off x="1359" y="1678"/>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37</a:t>
                </a:r>
                <a:endParaRPr lang="nl-BE" altLang="nl-BE" sz="1800">
                  <a:latin typeface="Arial" pitchFamily="34" charset="0"/>
                </a:endParaRPr>
              </a:p>
            </p:txBody>
          </p:sp>
          <p:sp>
            <p:nvSpPr>
              <p:cNvPr id="44113" name="Rectangle 73"/>
              <p:cNvSpPr/>
              <p:nvPr/>
            </p:nvSpPr>
            <p:spPr>
              <a:xfrm>
                <a:off x="1805" y="1678"/>
                <a:ext cx="642"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Ad Fundum</a:t>
                </a:r>
                <a:endParaRPr lang="nl-BE" altLang="nl-BE" sz="1800">
                  <a:latin typeface="Arial" pitchFamily="34" charset="0"/>
                </a:endParaRPr>
              </a:p>
            </p:txBody>
          </p:sp>
          <p:sp>
            <p:nvSpPr>
              <p:cNvPr id="44114" name="Rectangle 74"/>
              <p:cNvSpPr/>
              <p:nvPr/>
            </p:nvSpPr>
            <p:spPr>
              <a:xfrm>
                <a:off x="2716" y="1678"/>
                <a:ext cx="94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82, Wacker Drive </a:t>
                </a:r>
                <a:endParaRPr lang="nl-BE" altLang="nl-BE" sz="1800">
                  <a:latin typeface="Arial" pitchFamily="34" charset="0"/>
                </a:endParaRPr>
              </a:p>
            </p:txBody>
          </p:sp>
          <p:sp>
            <p:nvSpPr>
              <p:cNvPr id="44115" name="Rectangle 75"/>
              <p:cNvSpPr/>
              <p:nvPr/>
            </p:nvSpPr>
            <p:spPr>
              <a:xfrm>
                <a:off x="4172" y="1678"/>
                <a:ext cx="45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Chicago</a:t>
                </a:r>
                <a:endParaRPr lang="nl-BE" altLang="nl-BE" sz="1800">
                  <a:latin typeface="Arial" pitchFamily="34" charset="0"/>
                </a:endParaRPr>
              </a:p>
            </p:txBody>
          </p:sp>
          <p:sp>
            <p:nvSpPr>
              <p:cNvPr id="44116" name="Rectangle 76"/>
              <p:cNvSpPr/>
              <p:nvPr/>
            </p:nvSpPr>
            <p:spPr>
              <a:xfrm>
                <a:off x="4915" y="1678"/>
                <a:ext cx="18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95</a:t>
                </a:r>
                <a:endParaRPr lang="nl-BE" altLang="nl-BE" sz="1800">
                  <a:latin typeface="Arial" pitchFamily="34" charset="0"/>
                </a:endParaRPr>
              </a:p>
            </p:txBody>
          </p:sp>
          <p:sp>
            <p:nvSpPr>
              <p:cNvPr id="44117" name="Rectangle 77"/>
              <p:cNvSpPr/>
              <p:nvPr/>
            </p:nvSpPr>
            <p:spPr>
              <a:xfrm>
                <a:off x="1359" y="1825"/>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52</a:t>
                </a:r>
                <a:endParaRPr lang="nl-BE" altLang="nl-BE" sz="1800">
                  <a:latin typeface="Arial" pitchFamily="34" charset="0"/>
                </a:endParaRPr>
              </a:p>
            </p:txBody>
          </p:sp>
          <p:sp>
            <p:nvSpPr>
              <p:cNvPr id="44118" name="Rectangle 78"/>
              <p:cNvSpPr/>
              <p:nvPr/>
            </p:nvSpPr>
            <p:spPr>
              <a:xfrm>
                <a:off x="1805" y="1825"/>
                <a:ext cx="64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Spirits &amp; co.</a:t>
                </a:r>
                <a:endParaRPr lang="nl-BE" altLang="nl-BE" sz="1800">
                  <a:latin typeface="Arial" pitchFamily="34" charset="0"/>
                </a:endParaRPr>
              </a:p>
            </p:txBody>
          </p:sp>
          <p:sp>
            <p:nvSpPr>
              <p:cNvPr id="44119" name="Rectangle 79"/>
              <p:cNvSpPr/>
              <p:nvPr/>
            </p:nvSpPr>
            <p:spPr>
              <a:xfrm>
                <a:off x="2716" y="1825"/>
                <a:ext cx="531"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928, Strip</a:t>
                </a:r>
                <a:endParaRPr lang="nl-BE" altLang="nl-BE" sz="1800">
                  <a:latin typeface="Arial" pitchFamily="34" charset="0"/>
                </a:endParaRPr>
              </a:p>
            </p:txBody>
          </p:sp>
          <p:sp>
            <p:nvSpPr>
              <p:cNvPr id="44120" name="Rectangle 80"/>
              <p:cNvSpPr/>
              <p:nvPr/>
            </p:nvSpPr>
            <p:spPr>
              <a:xfrm>
                <a:off x="4172" y="1825"/>
                <a:ext cx="53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Las Vegas</a:t>
                </a:r>
                <a:endParaRPr lang="nl-BE" altLang="nl-BE" sz="1800">
                  <a:latin typeface="Arial" pitchFamily="34" charset="0"/>
                </a:endParaRPr>
              </a:p>
            </p:txBody>
          </p:sp>
          <p:sp>
            <p:nvSpPr>
              <p:cNvPr id="44121" name="Rectangle 81"/>
              <p:cNvSpPr/>
              <p:nvPr/>
            </p:nvSpPr>
            <p:spPr>
              <a:xfrm>
                <a:off x="4915" y="1825"/>
                <a:ext cx="321"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NULL</a:t>
                </a:r>
                <a:endParaRPr lang="nl-BE" altLang="nl-BE" sz="1800">
                  <a:latin typeface="Arial" pitchFamily="34" charset="0"/>
                </a:endParaRPr>
              </a:p>
            </p:txBody>
          </p:sp>
          <p:sp>
            <p:nvSpPr>
              <p:cNvPr id="44122" name="Rectangle 82"/>
              <p:cNvSpPr/>
              <p:nvPr/>
            </p:nvSpPr>
            <p:spPr>
              <a:xfrm>
                <a:off x="1359" y="1973"/>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68</a:t>
                </a:r>
                <a:endParaRPr lang="nl-BE" altLang="nl-BE" sz="1800">
                  <a:latin typeface="Arial" pitchFamily="34" charset="0"/>
                </a:endParaRPr>
              </a:p>
            </p:txBody>
          </p:sp>
          <p:sp>
            <p:nvSpPr>
              <p:cNvPr id="44123" name="Rectangle 83"/>
              <p:cNvSpPr/>
              <p:nvPr/>
            </p:nvSpPr>
            <p:spPr>
              <a:xfrm>
                <a:off x="1805" y="1973"/>
                <a:ext cx="85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The Wine Depot</a:t>
                </a:r>
                <a:endParaRPr lang="nl-BE" altLang="nl-BE" sz="1800">
                  <a:latin typeface="Arial" pitchFamily="34" charset="0"/>
                </a:endParaRPr>
              </a:p>
            </p:txBody>
          </p:sp>
          <p:sp>
            <p:nvSpPr>
              <p:cNvPr id="44124" name="Rectangle 84"/>
              <p:cNvSpPr/>
              <p:nvPr/>
            </p:nvSpPr>
            <p:spPr>
              <a:xfrm>
                <a:off x="2716" y="1973"/>
                <a:ext cx="126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132, Montgomery Street</a:t>
                </a:r>
                <a:endParaRPr lang="nl-BE" altLang="nl-BE" sz="1800">
                  <a:latin typeface="Arial" pitchFamily="34" charset="0"/>
                </a:endParaRPr>
              </a:p>
            </p:txBody>
          </p:sp>
          <p:sp>
            <p:nvSpPr>
              <p:cNvPr id="44125" name="Rectangle 85"/>
              <p:cNvSpPr/>
              <p:nvPr/>
            </p:nvSpPr>
            <p:spPr>
              <a:xfrm>
                <a:off x="4172" y="1973"/>
                <a:ext cx="72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San Francisco</a:t>
                </a:r>
                <a:endParaRPr lang="nl-BE" altLang="nl-BE" sz="1800">
                  <a:latin typeface="Arial" pitchFamily="34" charset="0"/>
                </a:endParaRPr>
              </a:p>
            </p:txBody>
          </p:sp>
          <p:sp>
            <p:nvSpPr>
              <p:cNvPr id="44126" name="Rectangle 86"/>
              <p:cNvSpPr/>
              <p:nvPr/>
            </p:nvSpPr>
            <p:spPr>
              <a:xfrm>
                <a:off x="4915" y="1973"/>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10</a:t>
                </a:r>
                <a:endParaRPr lang="nl-BE" altLang="nl-BE" sz="1800">
                  <a:latin typeface="Arial" pitchFamily="34" charset="0"/>
                </a:endParaRPr>
              </a:p>
            </p:txBody>
          </p:sp>
          <p:sp>
            <p:nvSpPr>
              <p:cNvPr id="44127" name="Rectangle 87"/>
              <p:cNvSpPr/>
              <p:nvPr/>
            </p:nvSpPr>
            <p:spPr>
              <a:xfrm>
                <a:off x="1359" y="212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69</a:t>
                </a:r>
                <a:endParaRPr lang="nl-BE" altLang="nl-BE" sz="1800">
                  <a:latin typeface="Arial" pitchFamily="34" charset="0"/>
                </a:endParaRPr>
              </a:p>
            </p:txBody>
          </p:sp>
          <p:sp>
            <p:nvSpPr>
              <p:cNvPr id="44128" name="Rectangle 88"/>
              <p:cNvSpPr/>
              <p:nvPr/>
            </p:nvSpPr>
            <p:spPr>
              <a:xfrm>
                <a:off x="1805" y="2120"/>
                <a:ext cx="892"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Vinos del Mundo</a:t>
                </a:r>
                <a:endParaRPr lang="nl-BE" altLang="nl-BE" sz="1800">
                  <a:latin typeface="Arial" pitchFamily="34" charset="0"/>
                </a:endParaRPr>
              </a:p>
            </p:txBody>
          </p:sp>
          <p:sp>
            <p:nvSpPr>
              <p:cNvPr id="44129" name="Rectangle 89"/>
              <p:cNvSpPr/>
              <p:nvPr/>
            </p:nvSpPr>
            <p:spPr>
              <a:xfrm>
                <a:off x="2716" y="2120"/>
                <a:ext cx="529"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4, Collins </a:t>
                </a:r>
                <a:endParaRPr lang="nl-BE" altLang="nl-BE" sz="1800">
                  <a:latin typeface="Arial" pitchFamily="34" charset="0"/>
                </a:endParaRPr>
              </a:p>
            </p:txBody>
          </p:sp>
          <p:sp>
            <p:nvSpPr>
              <p:cNvPr id="44130" name="Rectangle 90"/>
              <p:cNvSpPr/>
              <p:nvPr/>
            </p:nvSpPr>
            <p:spPr>
              <a:xfrm>
                <a:off x="3162" y="2120"/>
                <a:ext cx="433"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Avenue</a:t>
                </a:r>
                <a:endParaRPr lang="nl-BE" altLang="nl-BE" sz="1800">
                  <a:latin typeface="Arial" pitchFamily="34" charset="0"/>
                </a:endParaRPr>
              </a:p>
            </p:txBody>
          </p:sp>
          <p:sp>
            <p:nvSpPr>
              <p:cNvPr id="44131" name="Rectangle 91"/>
              <p:cNvSpPr/>
              <p:nvPr/>
            </p:nvSpPr>
            <p:spPr>
              <a:xfrm>
                <a:off x="4172" y="2120"/>
                <a:ext cx="37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Miami</a:t>
                </a:r>
                <a:endParaRPr lang="nl-BE" altLang="nl-BE" sz="1800">
                  <a:latin typeface="Arial" pitchFamily="34" charset="0"/>
                </a:endParaRPr>
              </a:p>
            </p:txBody>
          </p:sp>
          <p:sp>
            <p:nvSpPr>
              <p:cNvPr id="44132" name="Rectangle 92"/>
              <p:cNvSpPr/>
              <p:nvPr/>
            </p:nvSpPr>
            <p:spPr>
              <a:xfrm>
                <a:off x="4915" y="2120"/>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92</a:t>
                </a:r>
                <a:endParaRPr lang="nl-BE" altLang="nl-BE" sz="1800">
                  <a:latin typeface="Arial" pitchFamily="34" charset="0"/>
                </a:endParaRPr>
              </a:p>
            </p:txBody>
          </p:sp>
          <p:sp>
            <p:nvSpPr>
              <p:cNvPr id="44133" name="Freeform 93"/>
              <p:cNvSpPr>
                <a:spLocks noEditPoints="1"/>
              </p:cNvSpPr>
              <p:nvPr/>
            </p:nvSpPr>
            <p:spPr bwMode="auto">
              <a:xfrm>
                <a:off x="374" y="1710"/>
                <a:ext cx="823" cy="50"/>
              </a:xfrm>
              <a:custGeom>
                <a:cxnLst>
                  <a:cxn ang="0">
                    <a:pos x="0" y="45"/>
                  </a:cxn>
                  <a:cxn ang="0">
                    <a:pos x="781" y="33"/>
                  </a:cxn>
                  <a:cxn ang="0">
                    <a:pos x="781" y="17"/>
                  </a:cxn>
                  <a:cxn ang="0">
                    <a:pos x="0" y="28"/>
                  </a:cxn>
                  <a:cxn ang="0">
                    <a:pos x="0" y="45"/>
                  </a:cxn>
                  <a:cxn ang="0">
                    <a:pos x="773" y="50"/>
                  </a:cxn>
                  <a:cxn ang="0">
                    <a:pos x="823" y="24"/>
                  </a:cxn>
                  <a:cxn ang="0">
                    <a:pos x="773" y="0"/>
                  </a:cxn>
                  <a:cxn ang="0">
                    <a:pos x="773" y="50"/>
                  </a:cxn>
                </a:cxnLst>
                <a:rect l="l" t="t" r="r" b="b"/>
                <a:pathLst>
                  <a:path w="823" h="50">
                    <a:moveTo>
                      <a:pt x="0" y="45"/>
                    </a:moveTo>
                    <a:lnTo>
                      <a:pt x="781" y="33"/>
                    </a:lnTo>
                    <a:lnTo>
                      <a:pt x="781" y="17"/>
                    </a:lnTo>
                    <a:lnTo>
                      <a:pt x="0" y="28"/>
                    </a:lnTo>
                    <a:lnTo>
                      <a:pt x="0" y="45"/>
                    </a:lnTo>
                    <a:close/>
                    <a:moveTo>
                      <a:pt x="773" y="50"/>
                    </a:moveTo>
                    <a:lnTo>
                      <a:pt x="823" y="24"/>
                    </a:lnTo>
                    <a:lnTo>
                      <a:pt x="773" y="0"/>
                    </a:lnTo>
                    <a:lnTo>
                      <a:pt x="773" y="50"/>
                    </a:lnTo>
                    <a:close/>
                  </a:path>
                </a:pathLst>
              </a:custGeom>
              <a:solidFill>
                <a:srgbClr val="000000"/>
              </a:solidFill>
              <a:ln w="0" cap="flat">
                <a:solidFill>
                  <a:srgbClr val="00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4134" name="Rectangle 94"/>
              <p:cNvSpPr/>
              <p:nvPr/>
            </p:nvSpPr>
            <p:spPr>
              <a:xfrm>
                <a:off x="254" y="3010"/>
                <a:ext cx="446"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35" name="Rectangle 95"/>
              <p:cNvSpPr/>
              <p:nvPr/>
            </p:nvSpPr>
            <p:spPr>
              <a:xfrm>
                <a:off x="700" y="3010"/>
                <a:ext cx="53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36" name="Rectangle 96"/>
              <p:cNvSpPr/>
              <p:nvPr/>
            </p:nvSpPr>
            <p:spPr>
              <a:xfrm>
                <a:off x="1231" y="3010"/>
                <a:ext cx="96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37" name="Rectangle 97"/>
              <p:cNvSpPr/>
              <p:nvPr/>
            </p:nvSpPr>
            <p:spPr>
              <a:xfrm>
                <a:off x="2192" y="3010"/>
                <a:ext cx="81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38" name="Rectangle 98"/>
              <p:cNvSpPr/>
              <p:nvPr/>
            </p:nvSpPr>
            <p:spPr>
              <a:xfrm>
                <a:off x="254" y="3157"/>
                <a:ext cx="446"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39" name="Rectangle 99"/>
              <p:cNvSpPr/>
              <p:nvPr/>
            </p:nvSpPr>
            <p:spPr>
              <a:xfrm>
                <a:off x="700" y="3157"/>
                <a:ext cx="531"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0" name="Rectangle 100"/>
              <p:cNvSpPr/>
              <p:nvPr/>
            </p:nvSpPr>
            <p:spPr>
              <a:xfrm>
                <a:off x="1231" y="3157"/>
                <a:ext cx="961"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1" name="Rectangle 101"/>
              <p:cNvSpPr/>
              <p:nvPr/>
            </p:nvSpPr>
            <p:spPr>
              <a:xfrm>
                <a:off x="2192" y="3157"/>
                <a:ext cx="813"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2" name="Rectangle 102"/>
              <p:cNvSpPr/>
              <p:nvPr/>
            </p:nvSpPr>
            <p:spPr>
              <a:xfrm>
                <a:off x="254" y="3305"/>
                <a:ext cx="446"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3" name="Rectangle 103"/>
              <p:cNvSpPr/>
              <p:nvPr/>
            </p:nvSpPr>
            <p:spPr>
              <a:xfrm>
                <a:off x="700" y="3305"/>
                <a:ext cx="53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4" name="Rectangle 104"/>
              <p:cNvSpPr/>
              <p:nvPr/>
            </p:nvSpPr>
            <p:spPr>
              <a:xfrm>
                <a:off x="1231" y="3305"/>
                <a:ext cx="96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5" name="Rectangle 105"/>
              <p:cNvSpPr/>
              <p:nvPr/>
            </p:nvSpPr>
            <p:spPr>
              <a:xfrm>
                <a:off x="2192" y="3305"/>
                <a:ext cx="81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6" name="Rectangle 106"/>
              <p:cNvSpPr/>
              <p:nvPr/>
            </p:nvSpPr>
            <p:spPr>
              <a:xfrm>
                <a:off x="254" y="3452"/>
                <a:ext cx="446"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7" name="Rectangle 107"/>
              <p:cNvSpPr/>
              <p:nvPr/>
            </p:nvSpPr>
            <p:spPr>
              <a:xfrm>
                <a:off x="700" y="3452"/>
                <a:ext cx="531"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8" name="Rectangle 108"/>
              <p:cNvSpPr/>
              <p:nvPr/>
            </p:nvSpPr>
            <p:spPr>
              <a:xfrm>
                <a:off x="1231" y="3452"/>
                <a:ext cx="961"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49" name="Rectangle 109"/>
              <p:cNvSpPr/>
              <p:nvPr/>
            </p:nvSpPr>
            <p:spPr>
              <a:xfrm>
                <a:off x="2192" y="3452"/>
                <a:ext cx="813"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50" name="Rectangle 110"/>
              <p:cNvSpPr/>
              <p:nvPr/>
            </p:nvSpPr>
            <p:spPr>
              <a:xfrm>
                <a:off x="254" y="3600"/>
                <a:ext cx="446"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51" name="Rectangle 111"/>
              <p:cNvSpPr/>
              <p:nvPr/>
            </p:nvSpPr>
            <p:spPr>
              <a:xfrm>
                <a:off x="700" y="3600"/>
                <a:ext cx="53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52" name="Rectangle 112"/>
              <p:cNvSpPr/>
              <p:nvPr/>
            </p:nvSpPr>
            <p:spPr>
              <a:xfrm>
                <a:off x="1231" y="3600"/>
                <a:ext cx="961"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53" name="Rectangle 113"/>
              <p:cNvSpPr/>
              <p:nvPr/>
            </p:nvSpPr>
            <p:spPr>
              <a:xfrm>
                <a:off x="2192" y="3600"/>
                <a:ext cx="81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44154" name="Line 114"/>
              <p:cNvCxnSpPr/>
              <p:nvPr/>
            </p:nvCxnSpPr>
            <p:spPr>
              <a:xfrm flipH="1">
                <a:off x="700" y="3006"/>
                <a:ext cx="0" cy="745"/>
              </a:xfrm>
              <a:prstGeom prst="line">
                <a:avLst/>
              </a:prstGeom>
              <a:noFill/>
              <a:ln w="12700">
                <a:solidFill>
                  <a:prstClr val="black"/>
                </a:solidFill>
                <a:miter lim="800000"/>
              </a:ln>
            </p:spPr>
          </p:cxnSp>
          <p:cxnSp>
            <p:nvCxnSpPr>
              <p:cNvPr id="44155" name="Line 115"/>
              <p:cNvCxnSpPr/>
              <p:nvPr/>
            </p:nvCxnSpPr>
            <p:spPr>
              <a:xfrm flipH="1">
                <a:off x="1231" y="3006"/>
                <a:ext cx="0" cy="745"/>
              </a:xfrm>
              <a:prstGeom prst="line">
                <a:avLst/>
              </a:prstGeom>
              <a:noFill/>
              <a:ln w="12700">
                <a:solidFill>
                  <a:prstClr val="black"/>
                </a:solidFill>
                <a:miter lim="800000"/>
              </a:ln>
            </p:spPr>
          </p:cxnSp>
          <p:cxnSp>
            <p:nvCxnSpPr>
              <p:cNvPr id="44156" name="Line 116"/>
              <p:cNvCxnSpPr/>
              <p:nvPr/>
            </p:nvCxnSpPr>
            <p:spPr>
              <a:xfrm flipH="1">
                <a:off x="2192" y="3006"/>
                <a:ext cx="0" cy="745"/>
              </a:xfrm>
              <a:prstGeom prst="line">
                <a:avLst/>
              </a:prstGeom>
              <a:noFill/>
              <a:ln w="12700">
                <a:solidFill>
                  <a:prstClr val="black"/>
                </a:solidFill>
                <a:miter lim="800000"/>
              </a:ln>
            </p:spPr>
          </p:cxnSp>
          <p:cxnSp>
            <p:nvCxnSpPr>
              <p:cNvPr id="44157" name="Line 117"/>
              <p:cNvCxnSpPr/>
              <p:nvPr/>
            </p:nvCxnSpPr>
            <p:spPr>
              <a:xfrm>
                <a:off x="249" y="3157"/>
                <a:ext cx="2760" cy="0"/>
              </a:xfrm>
              <a:prstGeom prst="line">
                <a:avLst/>
              </a:prstGeom>
              <a:noFill/>
              <a:ln w="12700">
                <a:solidFill>
                  <a:prstClr val="black"/>
                </a:solidFill>
                <a:miter lim="800000"/>
              </a:ln>
            </p:spPr>
          </p:cxnSp>
          <p:cxnSp>
            <p:nvCxnSpPr>
              <p:cNvPr id="44158" name="Line 118"/>
              <p:cNvCxnSpPr/>
              <p:nvPr/>
            </p:nvCxnSpPr>
            <p:spPr>
              <a:xfrm>
                <a:off x="249" y="3305"/>
                <a:ext cx="2760" cy="0"/>
              </a:xfrm>
              <a:prstGeom prst="line">
                <a:avLst/>
              </a:prstGeom>
              <a:noFill/>
              <a:ln w="12700">
                <a:solidFill>
                  <a:prstClr val="black"/>
                </a:solidFill>
                <a:miter lim="800000"/>
              </a:ln>
            </p:spPr>
          </p:cxnSp>
          <p:cxnSp>
            <p:nvCxnSpPr>
              <p:cNvPr id="44159" name="Line 119"/>
              <p:cNvCxnSpPr/>
              <p:nvPr/>
            </p:nvCxnSpPr>
            <p:spPr>
              <a:xfrm>
                <a:off x="249" y="3452"/>
                <a:ext cx="2760" cy="0"/>
              </a:xfrm>
              <a:prstGeom prst="line">
                <a:avLst/>
              </a:prstGeom>
              <a:noFill/>
              <a:ln w="12700">
                <a:solidFill>
                  <a:prstClr val="black"/>
                </a:solidFill>
                <a:miter lim="800000"/>
              </a:ln>
            </p:spPr>
          </p:cxnSp>
          <p:cxnSp>
            <p:nvCxnSpPr>
              <p:cNvPr id="44160" name="Line 120"/>
              <p:cNvCxnSpPr/>
              <p:nvPr/>
            </p:nvCxnSpPr>
            <p:spPr>
              <a:xfrm>
                <a:off x="249" y="3600"/>
                <a:ext cx="2760" cy="0"/>
              </a:xfrm>
              <a:prstGeom prst="line">
                <a:avLst/>
              </a:prstGeom>
              <a:noFill/>
              <a:ln w="12700">
                <a:solidFill>
                  <a:prstClr val="black"/>
                </a:solidFill>
                <a:miter lim="800000"/>
              </a:ln>
            </p:spPr>
          </p:cxnSp>
          <p:cxnSp>
            <p:nvCxnSpPr>
              <p:cNvPr id="44161" name="Line 121"/>
              <p:cNvCxnSpPr/>
              <p:nvPr/>
            </p:nvCxnSpPr>
            <p:spPr>
              <a:xfrm flipH="1">
                <a:off x="254" y="3006"/>
                <a:ext cx="0" cy="745"/>
              </a:xfrm>
              <a:prstGeom prst="line">
                <a:avLst/>
              </a:prstGeom>
              <a:noFill/>
              <a:ln w="12700">
                <a:solidFill>
                  <a:prstClr val="black"/>
                </a:solidFill>
                <a:miter lim="800000"/>
              </a:ln>
            </p:spPr>
          </p:cxnSp>
          <p:cxnSp>
            <p:nvCxnSpPr>
              <p:cNvPr id="44162" name="Line 122"/>
              <p:cNvCxnSpPr/>
              <p:nvPr/>
            </p:nvCxnSpPr>
            <p:spPr>
              <a:xfrm flipH="1">
                <a:off x="3005" y="3006"/>
                <a:ext cx="0" cy="745"/>
              </a:xfrm>
              <a:prstGeom prst="line">
                <a:avLst/>
              </a:prstGeom>
              <a:noFill/>
              <a:ln w="12700">
                <a:solidFill>
                  <a:prstClr val="black"/>
                </a:solidFill>
                <a:miter lim="800000"/>
              </a:ln>
            </p:spPr>
          </p:cxnSp>
          <p:cxnSp>
            <p:nvCxnSpPr>
              <p:cNvPr id="44163" name="Line 123"/>
              <p:cNvCxnSpPr/>
              <p:nvPr/>
            </p:nvCxnSpPr>
            <p:spPr>
              <a:xfrm>
                <a:off x="249" y="3010"/>
                <a:ext cx="2760" cy="0"/>
              </a:xfrm>
              <a:prstGeom prst="line">
                <a:avLst/>
              </a:prstGeom>
              <a:noFill/>
              <a:ln w="12700">
                <a:solidFill>
                  <a:prstClr val="black"/>
                </a:solidFill>
                <a:miter lim="800000"/>
              </a:ln>
            </p:spPr>
          </p:cxnSp>
          <p:cxnSp>
            <p:nvCxnSpPr>
              <p:cNvPr id="44164" name="Line 124"/>
              <p:cNvCxnSpPr/>
              <p:nvPr/>
            </p:nvCxnSpPr>
            <p:spPr>
              <a:xfrm>
                <a:off x="249" y="3747"/>
                <a:ext cx="2760" cy="0"/>
              </a:xfrm>
              <a:prstGeom prst="line">
                <a:avLst/>
              </a:prstGeom>
              <a:noFill/>
              <a:ln w="12700">
                <a:solidFill>
                  <a:prstClr val="black"/>
                </a:solidFill>
                <a:miter lim="800000"/>
              </a:ln>
            </p:spPr>
          </p:cxnSp>
          <p:sp>
            <p:nvSpPr>
              <p:cNvPr id="44165" name="Rectangle 125"/>
              <p:cNvSpPr/>
              <p:nvPr/>
            </p:nvSpPr>
            <p:spPr>
              <a:xfrm>
                <a:off x="298" y="3011"/>
                <a:ext cx="326" cy="13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i="1" u="sng">
                    <a:solidFill>
                      <a:srgbClr val="000000"/>
                    </a:solidFill>
                  </a:rPr>
                  <a:t>SUPNR</a:t>
                </a:r>
                <a:endParaRPr lang="nl-BE" altLang="nl-BE" sz="1800" i="1" u="sng">
                  <a:latin typeface="Arial" pitchFamily="34" charset="0"/>
                </a:endParaRPr>
              </a:p>
            </p:txBody>
          </p:sp>
          <p:sp>
            <p:nvSpPr>
              <p:cNvPr id="44166" name="Rectangle 126"/>
              <p:cNvSpPr/>
              <p:nvPr/>
            </p:nvSpPr>
            <p:spPr>
              <a:xfrm>
                <a:off x="744" y="3011"/>
                <a:ext cx="410" cy="13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i="1" u="sng">
                    <a:solidFill>
                      <a:srgbClr val="000000"/>
                    </a:solidFill>
                  </a:rPr>
                  <a:t>PRODNR</a:t>
                </a:r>
                <a:endParaRPr lang="nl-BE" altLang="nl-BE" sz="1800" i="1" u="sng">
                  <a:latin typeface="Arial" pitchFamily="34" charset="0"/>
                </a:endParaRPr>
              </a:p>
            </p:txBody>
          </p:sp>
          <p:sp>
            <p:nvSpPr>
              <p:cNvPr id="44167" name="Rectangle 127"/>
              <p:cNvSpPr/>
              <p:nvPr/>
            </p:nvSpPr>
            <p:spPr>
              <a:xfrm>
                <a:off x="1276" y="3011"/>
                <a:ext cx="951"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PURCHASE_PRICE</a:t>
                </a:r>
                <a:endParaRPr lang="nl-BE" altLang="nl-BE" sz="1800">
                  <a:latin typeface="Arial" pitchFamily="34" charset="0"/>
                </a:endParaRPr>
              </a:p>
            </p:txBody>
          </p:sp>
          <p:sp>
            <p:nvSpPr>
              <p:cNvPr id="44168" name="Rectangle 128"/>
              <p:cNvSpPr/>
              <p:nvPr/>
            </p:nvSpPr>
            <p:spPr>
              <a:xfrm>
                <a:off x="2237" y="3011"/>
                <a:ext cx="793"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b="1">
                    <a:solidFill>
                      <a:srgbClr val="000000"/>
                    </a:solidFill>
                  </a:rPr>
                  <a:t>DELIV_PERIOD</a:t>
                </a:r>
                <a:endParaRPr lang="nl-BE" altLang="nl-BE" sz="1800">
                  <a:latin typeface="Arial" pitchFamily="34" charset="0"/>
                </a:endParaRPr>
              </a:p>
            </p:txBody>
          </p:sp>
          <p:sp>
            <p:nvSpPr>
              <p:cNvPr id="44169" name="Rectangle 129"/>
              <p:cNvSpPr/>
              <p:nvPr/>
            </p:nvSpPr>
            <p:spPr>
              <a:xfrm>
                <a:off x="298" y="3158"/>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170" name="Rectangle 130"/>
              <p:cNvSpPr/>
              <p:nvPr/>
            </p:nvSpPr>
            <p:spPr>
              <a:xfrm>
                <a:off x="744" y="3158"/>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0178</a:t>
                </a:r>
                <a:endParaRPr lang="nl-BE" altLang="nl-BE" sz="1800">
                  <a:latin typeface="Arial" pitchFamily="34" charset="0"/>
                </a:endParaRPr>
              </a:p>
            </p:txBody>
          </p:sp>
          <p:sp>
            <p:nvSpPr>
              <p:cNvPr id="44171" name="Rectangle 131"/>
              <p:cNvSpPr/>
              <p:nvPr/>
            </p:nvSpPr>
            <p:spPr>
              <a:xfrm>
                <a:off x="1276" y="3158"/>
                <a:ext cx="33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16.99</a:t>
                </a:r>
                <a:endParaRPr lang="nl-BE" altLang="nl-BE" sz="1800">
                  <a:latin typeface="Arial" pitchFamily="34" charset="0"/>
                </a:endParaRPr>
              </a:p>
            </p:txBody>
          </p:sp>
          <p:sp>
            <p:nvSpPr>
              <p:cNvPr id="44172" name="Rectangle 132"/>
              <p:cNvSpPr/>
              <p:nvPr/>
            </p:nvSpPr>
            <p:spPr>
              <a:xfrm>
                <a:off x="2237" y="3158"/>
                <a:ext cx="12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4</a:t>
                </a:r>
                <a:endParaRPr lang="nl-BE" altLang="nl-BE" sz="1800">
                  <a:latin typeface="Arial" pitchFamily="34" charset="0"/>
                </a:endParaRPr>
              </a:p>
            </p:txBody>
          </p:sp>
          <p:sp>
            <p:nvSpPr>
              <p:cNvPr id="44173" name="Rectangle 133"/>
              <p:cNvSpPr/>
              <p:nvPr/>
            </p:nvSpPr>
            <p:spPr>
              <a:xfrm>
                <a:off x="298" y="3306"/>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174" name="Rectangle 134"/>
              <p:cNvSpPr/>
              <p:nvPr/>
            </p:nvSpPr>
            <p:spPr>
              <a:xfrm>
                <a:off x="744" y="3306"/>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0185</a:t>
                </a:r>
                <a:endParaRPr lang="nl-BE" altLang="nl-BE" sz="1800">
                  <a:latin typeface="Arial" pitchFamily="34" charset="0"/>
                </a:endParaRPr>
              </a:p>
            </p:txBody>
          </p:sp>
          <p:sp>
            <p:nvSpPr>
              <p:cNvPr id="44175" name="Rectangle 135"/>
              <p:cNvSpPr/>
              <p:nvPr/>
            </p:nvSpPr>
            <p:spPr>
              <a:xfrm>
                <a:off x="1276" y="3306"/>
                <a:ext cx="33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32.99</a:t>
                </a:r>
                <a:endParaRPr lang="nl-BE" altLang="nl-BE" sz="1800">
                  <a:latin typeface="Arial" pitchFamily="34" charset="0"/>
                </a:endParaRPr>
              </a:p>
            </p:txBody>
          </p:sp>
          <p:sp>
            <p:nvSpPr>
              <p:cNvPr id="44176" name="Rectangle 136"/>
              <p:cNvSpPr/>
              <p:nvPr/>
            </p:nvSpPr>
            <p:spPr>
              <a:xfrm>
                <a:off x="2237" y="3306"/>
                <a:ext cx="12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a:t>
                </a:r>
                <a:endParaRPr lang="nl-BE" altLang="nl-BE" sz="1800">
                  <a:latin typeface="Arial" pitchFamily="34" charset="0"/>
                </a:endParaRPr>
              </a:p>
            </p:txBody>
          </p:sp>
          <p:sp>
            <p:nvSpPr>
              <p:cNvPr id="44177" name="Rectangle 137"/>
              <p:cNvSpPr/>
              <p:nvPr/>
            </p:nvSpPr>
            <p:spPr>
              <a:xfrm>
                <a:off x="298" y="3453"/>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178" name="Rectangle 138"/>
              <p:cNvSpPr/>
              <p:nvPr/>
            </p:nvSpPr>
            <p:spPr>
              <a:xfrm>
                <a:off x="744" y="3453"/>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0468</a:t>
                </a:r>
                <a:endParaRPr lang="nl-BE" altLang="nl-BE" sz="1800">
                  <a:latin typeface="Arial" pitchFamily="34" charset="0"/>
                </a:endParaRPr>
              </a:p>
            </p:txBody>
          </p:sp>
          <p:sp>
            <p:nvSpPr>
              <p:cNvPr id="44179" name="Rectangle 139"/>
              <p:cNvSpPr/>
              <p:nvPr/>
            </p:nvSpPr>
            <p:spPr>
              <a:xfrm>
                <a:off x="1276" y="3453"/>
                <a:ext cx="33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14.00</a:t>
                </a:r>
                <a:endParaRPr lang="nl-BE" altLang="nl-BE" sz="1800">
                  <a:latin typeface="Arial" pitchFamily="34" charset="0"/>
                </a:endParaRPr>
              </a:p>
            </p:txBody>
          </p:sp>
          <p:sp>
            <p:nvSpPr>
              <p:cNvPr id="44180" name="Rectangle 140"/>
              <p:cNvSpPr/>
              <p:nvPr/>
            </p:nvSpPr>
            <p:spPr>
              <a:xfrm>
                <a:off x="2237" y="3453"/>
                <a:ext cx="12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a:t>
                </a:r>
                <a:endParaRPr lang="nl-BE" altLang="nl-BE" sz="1800">
                  <a:latin typeface="Arial" pitchFamily="34" charset="0"/>
                </a:endParaRPr>
              </a:p>
            </p:txBody>
          </p:sp>
          <p:sp>
            <p:nvSpPr>
              <p:cNvPr id="44181" name="Rectangle 141"/>
              <p:cNvSpPr/>
              <p:nvPr/>
            </p:nvSpPr>
            <p:spPr>
              <a:xfrm>
                <a:off x="298" y="3599"/>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182" name="Rectangle 142"/>
              <p:cNvSpPr/>
              <p:nvPr/>
            </p:nvSpPr>
            <p:spPr>
              <a:xfrm>
                <a:off x="744" y="3599"/>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0795</a:t>
                </a:r>
                <a:endParaRPr lang="nl-BE" altLang="nl-BE" sz="1800">
                  <a:latin typeface="Arial" pitchFamily="34" charset="0"/>
                </a:endParaRPr>
              </a:p>
            </p:txBody>
          </p:sp>
          <p:sp>
            <p:nvSpPr>
              <p:cNvPr id="44183" name="Rectangle 143"/>
              <p:cNvSpPr/>
              <p:nvPr/>
            </p:nvSpPr>
            <p:spPr>
              <a:xfrm>
                <a:off x="1276" y="3599"/>
                <a:ext cx="337"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20.99</a:t>
                </a:r>
                <a:endParaRPr lang="nl-BE" altLang="nl-BE" sz="1800">
                  <a:latin typeface="Arial" pitchFamily="34" charset="0"/>
                </a:endParaRPr>
              </a:p>
            </p:txBody>
          </p:sp>
          <p:sp>
            <p:nvSpPr>
              <p:cNvPr id="44184" name="Rectangle 144"/>
              <p:cNvSpPr/>
              <p:nvPr/>
            </p:nvSpPr>
            <p:spPr>
              <a:xfrm>
                <a:off x="2237" y="3599"/>
                <a:ext cx="124"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a:t>
                </a:r>
                <a:endParaRPr lang="nl-BE" altLang="nl-BE" sz="1800">
                  <a:latin typeface="Arial" pitchFamily="34" charset="0"/>
                </a:endParaRPr>
              </a:p>
            </p:txBody>
          </p:sp>
          <p:sp>
            <p:nvSpPr>
              <p:cNvPr id="44185" name="Rectangle 145"/>
              <p:cNvSpPr/>
              <p:nvPr/>
            </p:nvSpPr>
            <p:spPr>
              <a:xfrm>
                <a:off x="4262" y="3042"/>
                <a:ext cx="395"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86" name="Rectangle 146"/>
              <p:cNvSpPr/>
              <p:nvPr/>
            </p:nvSpPr>
            <p:spPr>
              <a:xfrm>
                <a:off x="4657" y="3042"/>
                <a:ext cx="65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87" name="Rectangle 147"/>
              <p:cNvSpPr/>
              <p:nvPr/>
            </p:nvSpPr>
            <p:spPr>
              <a:xfrm>
                <a:off x="5310" y="3042"/>
                <a:ext cx="447"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88" name="Rectangle 148"/>
              <p:cNvSpPr/>
              <p:nvPr/>
            </p:nvSpPr>
            <p:spPr>
              <a:xfrm>
                <a:off x="4262" y="3189"/>
                <a:ext cx="395"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89" name="Rectangle 149"/>
              <p:cNvSpPr/>
              <p:nvPr/>
            </p:nvSpPr>
            <p:spPr>
              <a:xfrm>
                <a:off x="4657" y="3189"/>
                <a:ext cx="653"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0" name="Rectangle 150"/>
              <p:cNvSpPr/>
              <p:nvPr/>
            </p:nvSpPr>
            <p:spPr>
              <a:xfrm>
                <a:off x="5310" y="3189"/>
                <a:ext cx="447"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1" name="Rectangle 151"/>
              <p:cNvSpPr/>
              <p:nvPr/>
            </p:nvSpPr>
            <p:spPr>
              <a:xfrm>
                <a:off x="4262" y="3337"/>
                <a:ext cx="395"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2" name="Rectangle 152"/>
              <p:cNvSpPr/>
              <p:nvPr/>
            </p:nvSpPr>
            <p:spPr>
              <a:xfrm>
                <a:off x="4657" y="3337"/>
                <a:ext cx="65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3" name="Rectangle 153"/>
              <p:cNvSpPr/>
              <p:nvPr/>
            </p:nvSpPr>
            <p:spPr>
              <a:xfrm>
                <a:off x="5310" y="3337"/>
                <a:ext cx="447"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4" name="Rectangle 154"/>
              <p:cNvSpPr/>
              <p:nvPr/>
            </p:nvSpPr>
            <p:spPr>
              <a:xfrm>
                <a:off x="4262" y="3484"/>
                <a:ext cx="395"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5" name="Rectangle 155"/>
              <p:cNvSpPr/>
              <p:nvPr/>
            </p:nvSpPr>
            <p:spPr>
              <a:xfrm>
                <a:off x="4657" y="3484"/>
                <a:ext cx="653"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6" name="Rectangle 156"/>
              <p:cNvSpPr/>
              <p:nvPr/>
            </p:nvSpPr>
            <p:spPr>
              <a:xfrm>
                <a:off x="5310" y="3484"/>
                <a:ext cx="447"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7" name="Rectangle 157"/>
              <p:cNvSpPr/>
              <p:nvPr/>
            </p:nvSpPr>
            <p:spPr>
              <a:xfrm>
                <a:off x="4262" y="3632"/>
                <a:ext cx="395"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8" name="Rectangle 158"/>
              <p:cNvSpPr/>
              <p:nvPr/>
            </p:nvSpPr>
            <p:spPr>
              <a:xfrm>
                <a:off x="4657" y="3632"/>
                <a:ext cx="653"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199" name="Rectangle 159"/>
              <p:cNvSpPr/>
              <p:nvPr/>
            </p:nvSpPr>
            <p:spPr>
              <a:xfrm>
                <a:off x="5310" y="3632"/>
                <a:ext cx="447" cy="14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200" name="Rectangle 160"/>
              <p:cNvSpPr/>
              <p:nvPr/>
            </p:nvSpPr>
            <p:spPr>
              <a:xfrm>
                <a:off x="4262" y="3779"/>
                <a:ext cx="395"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201" name="Rectangle 161"/>
              <p:cNvSpPr/>
              <p:nvPr/>
            </p:nvSpPr>
            <p:spPr>
              <a:xfrm>
                <a:off x="4657" y="3779"/>
                <a:ext cx="653"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44202" name="Rectangle 162"/>
              <p:cNvSpPr/>
              <p:nvPr/>
            </p:nvSpPr>
            <p:spPr>
              <a:xfrm>
                <a:off x="5310" y="3779"/>
                <a:ext cx="447" cy="148"/>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44203" name="Line 163"/>
              <p:cNvCxnSpPr/>
              <p:nvPr/>
            </p:nvCxnSpPr>
            <p:spPr>
              <a:xfrm flipH="1">
                <a:off x="4657" y="3038"/>
                <a:ext cx="0" cy="893"/>
              </a:xfrm>
              <a:prstGeom prst="line">
                <a:avLst/>
              </a:prstGeom>
              <a:noFill/>
              <a:ln w="12700">
                <a:solidFill>
                  <a:prstClr val="black"/>
                </a:solidFill>
                <a:miter lim="800000"/>
              </a:ln>
            </p:spPr>
          </p:cxnSp>
          <p:cxnSp>
            <p:nvCxnSpPr>
              <p:cNvPr id="44204" name="Line 164"/>
              <p:cNvCxnSpPr/>
              <p:nvPr/>
            </p:nvCxnSpPr>
            <p:spPr>
              <a:xfrm flipH="1">
                <a:off x="5310" y="3038"/>
                <a:ext cx="0" cy="893"/>
              </a:xfrm>
              <a:prstGeom prst="line">
                <a:avLst/>
              </a:prstGeom>
              <a:noFill/>
              <a:ln w="12700">
                <a:solidFill>
                  <a:prstClr val="black"/>
                </a:solidFill>
                <a:miter lim="800000"/>
              </a:ln>
            </p:spPr>
          </p:cxnSp>
          <p:cxnSp>
            <p:nvCxnSpPr>
              <p:cNvPr id="44205" name="Line 165"/>
              <p:cNvCxnSpPr/>
              <p:nvPr/>
            </p:nvCxnSpPr>
            <p:spPr>
              <a:xfrm>
                <a:off x="4258" y="3189"/>
                <a:ext cx="1503" cy="0"/>
              </a:xfrm>
              <a:prstGeom prst="line">
                <a:avLst/>
              </a:prstGeom>
              <a:noFill/>
              <a:ln w="12700">
                <a:solidFill>
                  <a:prstClr val="black"/>
                </a:solidFill>
                <a:miter lim="800000"/>
              </a:ln>
            </p:spPr>
          </p:cxnSp>
          <p:cxnSp>
            <p:nvCxnSpPr>
              <p:cNvPr id="44206" name="Line 166"/>
              <p:cNvCxnSpPr/>
              <p:nvPr/>
            </p:nvCxnSpPr>
            <p:spPr>
              <a:xfrm>
                <a:off x="4258" y="3337"/>
                <a:ext cx="1503" cy="0"/>
              </a:xfrm>
              <a:prstGeom prst="line">
                <a:avLst/>
              </a:prstGeom>
              <a:noFill/>
              <a:ln w="12700">
                <a:solidFill>
                  <a:prstClr val="black"/>
                </a:solidFill>
                <a:miter lim="800000"/>
              </a:ln>
            </p:spPr>
          </p:cxnSp>
          <p:cxnSp>
            <p:nvCxnSpPr>
              <p:cNvPr id="44207" name="Line 167"/>
              <p:cNvCxnSpPr/>
              <p:nvPr/>
            </p:nvCxnSpPr>
            <p:spPr>
              <a:xfrm>
                <a:off x="4258" y="3484"/>
                <a:ext cx="1503" cy="0"/>
              </a:xfrm>
              <a:prstGeom prst="line">
                <a:avLst/>
              </a:prstGeom>
              <a:noFill/>
              <a:ln w="12700">
                <a:solidFill>
                  <a:prstClr val="black"/>
                </a:solidFill>
                <a:miter lim="800000"/>
              </a:ln>
            </p:spPr>
          </p:cxnSp>
          <p:cxnSp>
            <p:nvCxnSpPr>
              <p:cNvPr id="44208" name="Line 168"/>
              <p:cNvCxnSpPr/>
              <p:nvPr/>
            </p:nvCxnSpPr>
            <p:spPr>
              <a:xfrm>
                <a:off x="4258" y="3632"/>
                <a:ext cx="1503" cy="0"/>
              </a:xfrm>
              <a:prstGeom prst="line">
                <a:avLst/>
              </a:prstGeom>
              <a:noFill/>
              <a:ln w="12700">
                <a:solidFill>
                  <a:prstClr val="black"/>
                </a:solidFill>
                <a:miter lim="800000"/>
              </a:ln>
            </p:spPr>
          </p:cxnSp>
          <p:cxnSp>
            <p:nvCxnSpPr>
              <p:cNvPr id="44209" name="Line 169"/>
              <p:cNvCxnSpPr/>
              <p:nvPr/>
            </p:nvCxnSpPr>
            <p:spPr>
              <a:xfrm>
                <a:off x="4258" y="3779"/>
                <a:ext cx="1503" cy="0"/>
              </a:xfrm>
              <a:prstGeom prst="line">
                <a:avLst/>
              </a:prstGeom>
              <a:noFill/>
              <a:ln w="12700">
                <a:solidFill>
                  <a:prstClr val="black"/>
                </a:solidFill>
                <a:miter lim="800000"/>
              </a:ln>
            </p:spPr>
          </p:cxnSp>
          <p:cxnSp>
            <p:nvCxnSpPr>
              <p:cNvPr id="44210" name="Line 170"/>
              <p:cNvCxnSpPr/>
              <p:nvPr/>
            </p:nvCxnSpPr>
            <p:spPr>
              <a:xfrm flipH="1">
                <a:off x="4262" y="3038"/>
                <a:ext cx="0" cy="893"/>
              </a:xfrm>
              <a:prstGeom prst="line">
                <a:avLst/>
              </a:prstGeom>
              <a:noFill/>
              <a:ln w="12700">
                <a:solidFill>
                  <a:prstClr val="black"/>
                </a:solidFill>
                <a:miter lim="800000"/>
              </a:ln>
            </p:spPr>
          </p:cxnSp>
          <p:cxnSp>
            <p:nvCxnSpPr>
              <p:cNvPr id="44211" name="Line 171"/>
              <p:cNvCxnSpPr/>
              <p:nvPr/>
            </p:nvCxnSpPr>
            <p:spPr>
              <a:xfrm flipH="1">
                <a:off x="5757" y="3038"/>
                <a:ext cx="0" cy="893"/>
              </a:xfrm>
              <a:prstGeom prst="line">
                <a:avLst/>
              </a:prstGeom>
              <a:noFill/>
              <a:ln w="12700">
                <a:solidFill>
                  <a:prstClr val="black"/>
                </a:solidFill>
                <a:miter lim="800000"/>
              </a:ln>
            </p:spPr>
          </p:cxnSp>
          <p:cxnSp>
            <p:nvCxnSpPr>
              <p:cNvPr id="44212" name="Line 172"/>
              <p:cNvCxnSpPr/>
              <p:nvPr/>
            </p:nvCxnSpPr>
            <p:spPr>
              <a:xfrm>
                <a:off x="4258" y="3042"/>
                <a:ext cx="1503" cy="0"/>
              </a:xfrm>
              <a:prstGeom prst="line">
                <a:avLst/>
              </a:prstGeom>
              <a:noFill/>
              <a:ln w="12700">
                <a:solidFill>
                  <a:prstClr val="black"/>
                </a:solidFill>
                <a:miter lim="800000"/>
              </a:ln>
            </p:spPr>
          </p:cxnSp>
          <p:cxnSp>
            <p:nvCxnSpPr>
              <p:cNvPr id="44213" name="Line 173"/>
              <p:cNvCxnSpPr/>
              <p:nvPr/>
            </p:nvCxnSpPr>
            <p:spPr>
              <a:xfrm>
                <a:off x="4258" y="3927"/>
                <a:ext cx="1503" cy="0"/>
              </a:xfrm>
              <a:prstGeom prst="line">
                <a:avLst/>
              </a:prstGeom>
              <a:noFill/>
              <a:ln w="12700">
                <a:solidFill>
                  <a:prstClr val="black"/>
                </a:solidFill>
                <a:miter lim="800000"/>
              </a:ln>
            </p:spPr>
          </p:cxnSp>
          <p:sp>
            <p:nvSpPr>
              <p:cNvPr id="44214" name="Rectangle 174"/>
              <p:cNvSpPr/>
              <p:nvPr/>
            </p:nvSpPr>
            <p:spPr>
              <a:xfrm>
                <a:off x="4307" y="3041"/>
                <a:ext cx="295" cy="14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500" b="1" u="sng">
                    <a:solidFill>
                      <a:srgbClr val="000000"/>
                    </a:solidFill>
                  </a:rPr>
                  <a:t>PONR</a:t>
                </a:r>
                <a:endParaRPr lang="nl-BE" altLang="nl-BE" sz="1800" u="sng">
                  <a:latin typeface="Arial" pitchFamily="34" charset="0"/>
                </a:endParaRPr>
              </a:p>
            </p:txBody>
          </p:sp>
          <p:sp>
            <p:nvSpPr>
              <p:cNvPr id="44215" name="Rectangle 175"/>
              <p:cNvSpPr/>
              <p:nvPr/>
            </p:nvSpPr>
            <p:spPr>
              <a:xfrm>
                <a:off x="4702" y="3041"/>
                <a:ext cx="477" cy="17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500" b="1">
                    <a:solidFill>
                      <a:srgbClr val="000000"/>
                    </a:solidFill>
                  </a:rPr>
                  <a:t>PODATE</a:t>
                </a:r>
                <a:endParaRPr lang="nl-BE" altLang="nl-BE" sz="1800">
                  <a:latin typeface="Arial" pitchFamily="34" charset="0"/>
                </a:endParaRPr>
              </a:p>
            </p:txBody>
          </p:sp>
          <p:sp>
            <p:nvSpPr>
              <p:cNvPr id="44216" name="Rectangle 176"/>
              <p:cNvSpPr/>
              <p:nvPr/>
            </p:nvSpPr>
            <p:spPr>
              <a:xfrm>
                <a:off x="5355" y="3041"/>
                <a:ext cx="348" cy="14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500" b="1" i="1">
                    <a:solidFill>
                      <a:srgbClr val="000000"/>
                    </a:solidFill>
                  </a:rPr>
                  <a:t>SUPNR</a:t>
                </a:r>
                <a:endParaRPr lang="nl-BE" altLang="nl-BE" sz="1800" i="1">
                  <a:latin typeface="Arial" pitchFamily="34" charset="0"/>
                </a:endParaRPr>
              </a:p>
            </p:txBody>
          </p:sp>
          <p:sp>
            <p:nvSpPr>
              <p:cNvPr id="44217" name="Rectangle 177"/>
              <p:cNvSpPr/>
              <p:nvPr/>
            </p:nvSpPr>
            <p:spPr>
              <a:xfrm>
                <a:off x="4307" y="3190"/>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1511</a:t>
                </a:r>
                <a:endParaRPr lang="nl-BE" altLang="nl-BE" sz="1800">
                  <a:latin typeface="Arial" pitchFamily="34" charset="0"/>
                </a:endParaRPr>
              </a:p>
            </p:txBody>
          </p:sp>
          <p:sp>
            <p:nvSpPr>
              <p:cNvPr id="44218" name="Rectangle 178"/>
              <p:cNvSpPr/>
              <p:nvPr/>
            </p:nvSpPr>
            <p:spPr>
              <a:xfrm>
                <a:off x="4702" y="3190"/>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2015</a:t>
                </a:r>
                <a:endParaRPr lang="nl-BE" altLang="nl-BE" sz="1800">
                  <a:latin typeface="Arial" pitchFamily="34" charset="0"/>
                </a:endParaRPr>
              </a:p>
            </p:txBody>
          </p:sp>
          <p:sp>
            <p:nvSpPr>
              <p:cNvPr id="44219" name="Rectangle 179"/>
              <p:cNvSpPr/>
              <p:nvPr/>
            </p:nvSpPr>
            <p:spPr>
              <a:xfrm>
                <a:off x="4935" y="3190"/>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20" name="Rectangle 180"/>
              <p:cNvSpPr/>
              <p:nvPr/>
            </p:nvSpPr>
            <p:spPr>
              <a:xfrm>
                <a:off x="4970" y="3190"/>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03</a:t>
                </a:r>
                <a:endParaRPr lang="nl-BE" altLang="nl-BE" sz="1800">
                  <a:latin typeface="Arial" pitchFamily="34" charset="0"/>
                </a:endParaRPr>
              </a:p>
            </p:txBody>
          </p:sp>
          <p:sp>
            <p:nvSpPr>
              <p:cNvPr id="44221" name="Rectangle 181"/>
              <p:cNvSpPr/>
              <p:nvPr/>
            </p:nvSpPr>
            <p:spPr>
              <a:xfrm>
                <a:off x="5087" y="3190"/>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22" name="Rectangle 182"/>
              <p:cNvSpPr/>
              <p:nvPr/>
            </p:nvSpPr>
            <p:spPr>
              <a:xfrm>
                <a:off x="5122" y="319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24</a:t>
                </a:r>
                <a:endParaRPr lang="nl-BE" altLang="nl-BE" sz="1800">
                  <a:latin typeface="Arial" pitchFamily="34" charset="0"/>
                </a:endParaRPr>
              </a:p>
            </p:txBody>
          </p:sp>
          <p:sp>
            <p:nvSpPr>
              <p:cNvPr id="44223" name="Rectangle 183"/>
              <p:cNvSpPr/>
              <p:nvPr/>
            </p:nvSpPr>
            <p:spPr>
              <a:xfrm>
                <a:off x="5355" y="319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224" name="Rectangle 184"/>
              <p:cNvSpPr/>
              <p:nvPr/>
            </p:nvSpPr>
            <p:spPr>
              <a:xfrm>
                <a:off x="4307" y="3336"/>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1513</a:t>
                </a:r>
                <a:endParaRPr lang="nl-BE" altLang="nl-BE" sz="1800">
                  <a:latin typeface="Arial" pitchFamily="34" charset="0"/>
                </a:endParaRPr>
              </a:p>
            </p:txBody>
          </p:sp>
          <p:sp>
            <p:nvSpPr>
              <p:cNvPr id="44225" name="Rectangle 185"/>
              <p:cNvSpPr/>
              <p:nvPr/>
            </p:nvSpPr>
            <p:spPr>
              <a:xfrm>
                <a:off x="4702" y="3336"/>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2015</a:t>
                </a:r>
                <a:endParaRPr lang="nl-BE" altLang="nl-BE" sz="1800">
                  <a:latin typeface="Arial" pitchFamily="34" charset="0"/>
                </a:endParaRPr>
              </a:p>
            </p:txBody>
          </p:sp>
          <p:sp>
            <p:nvSpPr>
              <p:cNvPr id="44226" name="Rectangle 186"/>
              <p:cNvSpPr/>
              <p:nvPr/>
            </p:nvSpPr>
            <p:spPr>
              <a:xfrm>
                <a:off x="4935" y="3336"/>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27" name="Rectangle 187"/>
              <p:cNvSpPr/>
              <p:nvPr/>
            </p:nvSpPr>
            <p:spPr>
              <a:xfrm>
                <a:off x="4970" y="3336"/>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04</a:t>
                </a:r>
                <a:endParaRPr lang="nl-BE" altLang="nl-BE" sz="1800">
                  <a:latin typeface="Arial" pitchFamily="34" charset="0"/>
                </a:endParaRPr>
              </a:p>
            </p:txBody>
          </p:sp>
          <p:sp>
            <p:nvSpPr>
              <p:cNvPr id="44228" name="Rectangle 188"/>
              <p:cNvSpPr/>
              <p:nvPr/>
            </p:nvSpPr>
            <p:spPr>
              <a:xfrm>
                <a:off x="5087" y="3336"/>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29" name="Rectangle 189"/>
              <p:cNvSpPr/>
              <p:nvPr/>
            </p:nvSpPr>
            <p:spPr>
              <a:xfrm>
                <a:off x="5122" y="3336"/>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11</a:t>
                </a:r>
                <a:endParaRPr lang="nl-BE" altLang="nl-BE" sz="1800">
                  <a:latin typeface="Arial" pitchFamily="34" charset="0"/>
                </a:endParaRPr>
              </a:p>
            </p:txBody>
          </p:sp>
          <p:sp>
            <p:nvSpPr>
              <p:cNvPr id="44230" name="Rectangle 190"/>
              <p:cNvSpPr/>
              <p:nvPr/>
            </p:nvSpPr>
            <p:spPr>
              <a:xfrm>
                <a:off x="5355" y="3336"/>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231" name="Rectangle 191"/>
              <p:cNvSpPr/>
              <p:nvPr/>
            </p:nvSpPr>
            <p:spPr>
              <a:xfrm>
                <a:off x="4307" y="3485"/>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1523</a:t>
                </a:r>
                <a:endParaRPr lang="nl-BE" altLang="nl-BE" sz="1800">
                  <a:latin typeface="Arial" pitchFamily="34" charset="0"/>
                </a:endParaRPr>
              </a:p>
            </p:txBody>
          </p:sp>
          <p:sp>
            <p:nvSpPr>
              <p:cNvPr id="44232" name="Rectangle 192"/>
              <p:cNvSpPr/>
              <p:nvPr/>
            </p:nvSpPr>
            <p:spPr>
              <a:xfrm>
                <a:off x="4702" y="3485"/>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2015</a:t>
                </a:r>
                <a:endParaRPr lang="nl-BE" altLang="nl-BE" sz="1800">
                  <a:latin typeface="Arial" pitchFamily="34" charset="0"/>
                </a:endParaRPr>
              </a:p>
            </p:txBody>
          </p:sp>
          <p:sp>
            <p:nvSpPr>
              <p:cNvPr id="44233" name="Rectangle 193"/>
              <p:cNvSpPr/>
              <p:nvPr/>
            </p:nvSpPr>
            <p:spPr>
              <a:xfrm>
                <a:off x="4935" y="3485"/>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34" name="Rectangle 194"/>
              <p:cNvSpPr/>
              <p:nvPr/>
            </p:nvSpPr>
            <p:spPr>
              <a:xfrm>
                <a:off x="4970" y="3485"/>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04</a:t>
                </a:r>
                <a:endParaRPr lang="nl-BE" altLang="nl-BE" sz="1800">
                  <a:latin typeface="Arial" pitchFamily="34" charset="0"/>
                </a:endParaRPr>
              </a:p>
            </p:txBody>
          </p:sp>
          <p:sp>
            <p:nvSpPr>
              <p:cNvPr id="44235" name="Rectangle 195"/>
              <p:cNvSpPr/>
              <p:nvPr/>
            </p:nvSpPr>
            <p:spPr>
              <a:xfrm>
                <a:off x="5087" y="3485"/>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36" name="Rectangle 196"/>
              <p:cNvSpPr/>
              <p:nvPr/>
            </p:nvSpPr>
            <p:spPr>
              <a:xfrm>
                <a:off x="5122" y="3485"/>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19</a:t>
                </a:r>
                <a:endParaRPr lang="nl-BE" altLang="nl-BE" sz="1800">
                  <a:latin typeface="Arial" pitchFamily="34" charset="0"/>
                </a:endParaRPr>
              </a:p>
            </p:txBody>
          </p:sp>
          <p:sp>
            <p:nvSpPr>
              <p:cNvPr id="44237" name="Rectangle 197"/>
              <p:cNvSpPr/>
              <p:nvPr/>
            </p:nvSpPr>
            <p:spPr>
              <a:xfrm>
                <a:off x="5355" y="3485"/>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238" name="Rectangle 198"/>
              <p:cNvSpPr/>
              <p:nvPr/>
            </p:nvSpPr>
            <p:spPr>
              <a:xfrm>
                <a:off x="4307" y="3632"/>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1577</a:t>
                </a:r>
                <a:endParaRPr lang="nl-BE" altLang="nl-BE" sz="1800">
                  <a:latin typeface="Arial" pitchFamily="34" charset="0"/>
                </a:endParaRPr>
              </a:p>
            </p:txBody>
          </p:sp>
          <p:sp>
            <p:nvSpPr>
              <p:cNvPr id="44239" name="Rectangle 199"/>
              <p:cNvSpPr/>
              <p:nvPr/>
            </p:nvSpPr>
            <p:spPr>
              <a:xfrm>
                <a:off x="4702" y="3632"/>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2015</a:t>
                </a:r>
                <a:endParaRPr lang="nl-BE" altLang="nl-BE" sz="1800">
                  <a:latin typeface="Arial" pitchFamily="34" charset="0"/>
                </a:endParaRPr>
              </a:p>
            </p:txBody>
          </p:sp>
          <p:sp>
            <p:nvSpPr>
              <p:cNvPr id="44240" name="Rectangle 200"/>
              <p:cNvSpPr/>
              <p:nvPr/>
            </p:nvSpPr>
            <p:spPr>
              <a:xfrm>
                <a:off x="4935" y="3632"/>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41" name="Rectangle 201"/>
              <p:cNvSpPr/>
              <p:nvPr/>
            </p:nvSpPr>
            <p:spPr>
              <a:xfrm>
                <a:off x="4970" y="3632"/>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05</a:t>
                </a:r>
                <a:endParaRPr lang="nl-BE" altLang="nl-BE" sz="1800">
                  <a:latin typeface="Arial" pitchFamily="34" charset="0"/>
                </a:endParaRPr>
              </a:p>
            </p:txBody>
          </p:sp>
          <p:sp>
            <p:nvSpPr>
              <p:cNvPr id="44242" name="Rectangle 202"/>
              <p:cNvSpPr/>
              <p:nvPr/>
            </p:nvSpPr>
            <p:spPr>
              <a:xfrm>
                <a:off x="5087" y="3632"/>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243" name="Rectangle 203"/>
              <p:cNvSpPr/>
              <p:nvPr/>
            </p:nvSpPr>
            <p:spPr>
              <a:xfrm>
                <a:off x="5122" y="3632"/>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10</a:t>
                </a:r>
                <a:endParaRPr lang="nl-BE" altLang="nl-BE" sz="1800">
                  <a:latin typeface="Arial" pitchFamily="34" charset="0"/>
                </a:endParaRPr>
              </a:p>
            </p:txBody>
          </p:sp>
          <p:sp>
            <p:nvSpPr>
              <p:cNvPr id="44244" name="Rectangle 204"/>
              <p:cNvSpPr/>
              <p:nvPr/>
            </p:nvSpPr>
            <p:spPr>
              <a:xfrm>
                <a:off x="5355" y="3632"/>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245" name="Rectangle 205"/>
              <p:cNvSpPr/>
              <p:nvPr/>
            </p:nvSpPr>
            <p:spPr>
              <a:xfrm>
                <a:off x="4307" y="3780"/>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1594</a:t>
                </a:r>
                <a:endParaRPr lang="nl-BE" altLang="nl-BE" sz="1800">
                  <a:latin typeface="Arial" pitchFamily="34" charset="0"/>
                </a:endParaRPr>
              </a:p>
            </p:txBody>
          </p:sp>
          <p:sp>
            <p:nvSpPr>
              <p:cNvPr id="44246" name="Rectangle 206"/>
              <p:cNvSpPr/>
              <p:nvPr/>
            </p:nvSpPr>
            <p:spPr>
              <a:xfrm>
                <a:off x="4702" y="3780"/>
                <a:ext cx="308"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2015</a:t>
                </a:r>
                <a:endParaRPr lang="nl-BE" altLang="nl-BE" sz="1800">
                  <a:latin typeface="Arial" pitchFamily="34" charset="0"/>
                </a:endParaRPr>
              </a:p>
            </p:txBody>
          </p:sp>
          <p:sp>
            <p:nvSpPr>
              <p:cNvPr id="44247" name="Rectangle 207"/>
              <p:cNvSpPr/>
              <p:nvPr/>
            </p:nvSpPr>
            <p:spPr>
              <a:xfrm>
                <a:off x="4935" y="3780"/>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grpSp>
        <p:sp>
          <p:nvSpPr>
            <p:cNvPr id="44039" name="Rectangle 209"/>
            <p:cNvSpPr/>
            <p:nvPr/>
          </p:nvSpPr>
          <p:spPr>
            <a:xfrm>
              <a:off x="4970" y="3780"/>
              <a:ext cx="186"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05</a:t>
              </a:r>
              <a:endParaRPr lang="nl-BE" altLang="nl-BE" sz="1800">
                <a:latin typeface="Arial" pitchFamily="34" charset="0"/>
              </a:endParaRPr>
            </a:p>
          </p:txBody>
        </p:sp>
        <p:sp>
          <p:nvSpPr>
            <p:cNvPr id="44040" name="Rectangle 210"/>
            <p:cNvSpPr/>
            <p:nvPr/>
          </p:nvSpPr>
          <p:spPr>
            <a:xfrm>
              <a:off x="5087" y="3780"/>
              <a:ext cx="100"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a:t>
              </a:r>
              <a:endParaRPr lang="nl-BE" altLang="nl-BE" sz="1800">
                <a:latin typeface="Arial" pitchFamily="34" charset="0"/>
              </a:endParaRPr>
            </a:p>
          </p:txBody>
        </p:sp>
        <p:sp>
          <p:nvSpPr>
            <p:cNvPr id="44041" name="Rectangle 211"/>
            <p:cNvSpPr/>
            <p:nvPr/>
          </p:nvSpPr>
          <p:spPr>
            <a:xfrm>
              <a:off x="5122" y="378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13</a:t>
              </a:r>
              <a:endParaRPr lang="nl-BE" altLang="nl-BE" sz="1800">
                <a:latin typeface="Arial" pitchFamily="34" charset="0"/>
              </a:endParaRPr>
            </a:p>
          </p:txBody>
        </p:sp>
        <p:sp>
          <p:nvSpPr>
            <p:cNvPr id="44042" name="Rectangle 212"/>
            <p:cNvSpPr/>
            <p:nvPr/>
          </p:nvSpPr>
          <p:spPr>
            <a:xfrm>
              <a:off x="5381" y="3780"/>
              <a:ext cx="185" cy="17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000000"/>
                  </a:solidFill>
                </a:rPr>
                <a:t>37</a:t>
              </a:r>
              <a:endParaRPr lang="nl-BE" altLang="nl-BE" sz="1800">
                <a:latin typeface="Arial" pitchFamily="34" charset="0"/>
              </a:endParaRPr>
            </a:p>
          </p:txBody>
        </p:sp>
        <p:sp>
          <p:nvSpPr>
            <p:cNvPr id="44043" name="Rectangle 213"/>
            <p:cNvSpPr/>
            <p:nvPr/>
          </p:nvSpPr>
          <p:spPr>
            <a:xfrm>
              <a:off x="1290" y="950"/>
              <a:ext cx="773" cy="29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2500">
                  <a:solidFill>
                    <a:srgbClr val="000000"/>
                  </a:solidFill>
                </a:rPr>
                <a:t>Supplier</a:t>
              </a:r>
              <a:endParaRPr lang="nl-BE" altLang="nl-BE" sz="1800">
                <a:latin typeface="Arial" pitchFamily="34" charset="0"/>
              </a:endParaRPr>
            </a:p>
          </p:txBody>
        </p:sp>
        <p:sp>
          <p:nvSpPr>
            <p:cNvPr id="44044" name="Rectangle 214"/>
            <p:cNvSpPr/>
            <p:nvPr/>
          </p:nvSpPr>
          <p:spPr>
            <a:xfrm>
              <a:off x="262" y="2736"/>
              <a:ext cx="781" cy="29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2500">
                  <a:solidFill>
                    <a:srgbClr val="000000"/>
                  </a:solidFill>
                </a:rPr>
                <a:t>Supplies</a:t>
              </a:r>
              <a:endParaRPr lang="nl-BE" altLang="nl-BE" sz="1800">
                <a:latin typeface="Arial" pitchFamily="34" charset="0"/>
              </a:endParaRPr>
            </a:p>
          </p:txBody>
        </p:sp>
        <p:sp>
          <p:nvSpPr>
            <p:cNvPr id="44045" name="Rectangle 215"/>
            <p:cNvSpPr/>
            <p:nvPr/>
          </p:nvSpPr>
          <p:spPr>
            <a:xfrm>
              <a:off x="4283" y="2717"/>
              <a:ext cx="1424" cy="29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2500">
                  <a:solidFill>
                    <a:srgbClr val="000000"/>
                  </a:solidFill>
                </a:rPr>
                <a:t>Purchase_Order</a:t>
              </a:r>
              <a:endParaRPr lang="nl-BE" altLang="nl-BE" sz="1800">
                <a:latin typeface="Arial" pitchFamily="34" charset="0"/>
              </a:endParaRPr>
            </a:p>
          </p:txBody>
        </p:sp>
        <p:sp>
          <p:nvSpPr>
            <p:cNvPr id="44046" name="Freeform 216"/>
            <p:cNvSpPr>
              <a:spLocks noEditPoints="1"/>
            </p:cNvSpPr>
            <p:nvPr/>
          </p:nvSpPr>
          <p:spPr bwMode="auto">
            <a:xfrm>
              <a:off x="2028" y="2358"/>
              <a:ext cx="250" cy="393"/>
            </a:xfrm>
            <a:custGeom>
              <a:cxnLst>
                <a:cxn ang="0">
                  <a:pos x="236" y="0"/>
                </a:cxn>
                <a:cxn ang="0">
                  <a:pos x="15" y="353"/>
                </a:cxn>
                <a:cxn ang="0">
                  <a:pos x="29" y="362"/>
                </a:cxn>
                <a:cxn ang="0">
                  <a:pos x="250" y="9"/>
                </a:cxn>
                <a:cxn ang="0">
                  <a:pos x="236" y="0"/>
                </a:cxn>
                <a:cxn ang="0">
                  <a:pos x="5" y="337"/>
                </a:cxn>
                <a:cxn ang="0">
                  <a:pos x="0" y="393"/>
                </a:cxn>
                <a:cxn ang="0">
                  <a:pos x="48" y="364"/>
                </a:cxn>
                <a:cxn ang="0">
                  <a:pos x="5" y="337"/>
                </a:cxn>
              </a:cxnLst>
              <a:rect l="l" t="t" r="r" b="b"/>
              <a:pathLst>
                <a:path w="250" h="393">
                  <a:moveTo>
                    <a:pt x="236" y="0"/>
                  </a:moveTo>
                  <a:lnTo>
                    <a:pt x="15" y="353"/>
                  </a:lnTo>
                  <a:lnTo>
                    <a:pt x="29" y="362"/>
                  </a:lnTo>
                  <a:lnTo>
                    <a:pt x="250" y="9"/>
                  </a:lnTo>
                  <a:lnTo>
                    <a:pt x="236" y="0"/>
                  </a:lnTo>
                  <a:close/>
                  <a:moveTo>
                    <a:pt x="5" y="337"/>
                  </a:moveTo>
                  <a:lnTo>
                    <a:pt x="0" y="393"/>
                  </a:lnTo>
                  <a:lnTo>
                    <a:pt x="48" y="364"/>
                  </a:lnTo>
                  <a:lnTo>
                    <a:pt x="5" y="337"/>
                  </a:lnTo>
                  <a:close/>
                </a:path>
              </a:pathLst>
            </a:custGeom>
            <a:solidFill>
              <a:srgbClr val="000000"/>
            </a:solidFill>
            <a:ln w="0" cap="flat">
              <a:solidFill>
                <a:srgbClr val="00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4047" name="Freeform 217"/>
            <p:cNvSpPr>
              <a:spLocks noEditPoints="1"/>
            </p:cNvSpPr>
            <p:nvPr/>
          </p:nvSpPr>
          <p:spPr bwMode="auto">
            <a:xfrm>
              <a:off x="4757" y="2335"/>
              <a:ext cx="293" cy="315"/>
            </a:xfrm>
            <a:custGeom>
              <a:cxnLst>
                <a:cxn ang="0">
                  <a:pos x="13" y="0"/>
                </a:cxn>
                <a:cxn ang="0">
                  <a:pos x="271" y="279"/>
                </a:cxn>
                <a:cxn ang="0">
                  <a:pos x="259" y="290"/>
                </a:cxn>
                <a:cxn ang="0">
                  <a:pos x="0" y="12"/>
                </a:cxn>
                <a:cxn ang="0">
                  <a:pos x="13" y="0"/>
                </a:cxn>
                <a:cxn ang="0">
                  <a:pos x="277" y="261"/>
                </a:cxn>
                <a:cxn ang="0">
                  <a:pos x="293" y="315"/>
                </a:cxn>
                <a:cxn ang="0">
                  <a:pos x="241" y="295"/>
                </a:cxn>
                <a:cxn ang="0">
                  <a:pos x="277" y="261"/>
                </a:cxn>
              </a:cxnLst>
              <a:rect l="l" t="t" r="r" b="b"/>
              <a:pathLst>
                <a:path w="293" h="315">
                  <a:moveTo>
                    <a:pt x="13" y="0"/>
                  </a:moveTo>
                  <a:lnTo>
                    <a:pt x="271" y="279"/>
                  </a:lnTo>
                  <a:lnTo>
                    <a:pt x="259" y="290"/>
                  </a:lnTo>
                  <a:lnTo>
                    <a:pt x="0" y="12"/>
                  </a:lnTo>
                  <a:lnTo>
                    <a:pt x="13" y="0"/>
                  </a:lnTo>
                  <a:close/>
                  <a:moveTo>
                    <a:pt x="277" y="261"/>
                  </a:moveTo>
                  <a:lnTo>
                    <a:pt x="293" y="315"/>
                  </a:lnTo>
                  <a:lnTo>
                    <a:pt x="241" y="295"/>
                  </a:lnTo>
                  <a:lnTo>
                    <a:pt x="277" y="261"/>
                  </a:lnTo>
                  <a:close/>
                </a:path>
              </a:pathLst>
            </a:custGeom>
            <a:solidFill>
              <a:srgbClr val="000000"/>
            </a:solidFill>
            <a:ln w="0" cap="flat">
              <a:solidFill>
                <a:srgbClr val="00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768350" y="96838"/>
            <a:ext cx="8077200" cy="6096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900113" y="1196950"/>
            <a:ext cx="7686675" cy="4818088"/>
          </a:xfrm>
        </p:spPr>
        <p:txBody>
          <a:bodyPr/>
          <a:lstStyle/>
          <a:p>
            <a:pPr>
              <a:buFont typeface="Wingdings" panose="05000000000000000000" pitchFamily="2" charset="2"/>
              <a:buChar char="§"/>
            </a:pPr>
            <a:r>
              <a:rPr lang="en-US" altLang="en-US"/>
              <a:t>Secondary index on salary field of instructor</a:t>
            </a:r>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a:buFont typeface="Wingdings" panose="05000000000000000000" pitchFamily="2" charset="2"/>
              <a:buChar char="§"/>
            </a:pPr>
            <a:endParaRPr lang="en-US" altLang="en-US"/>
          </a:p>
          <a:p>
            <a:pPr marL="0" indent="0">
              <a:buNone/>
            </a:pPr>
            <a:endParaRPr lang="en-US" altLang="en-US"/>
          </a:p>
          <a:p>
            <a:pPr>
              <a:buFont typeface="Wingdings" panose="05000000000000000000" pitchFamily="2" charset="2"/>
              <a:buChar char="§"/>
            </a:pPr>
            <a:r>
              <a:rPr lang="en-US" altLang="en-US"/>
              <a:t>Index record points to a bucket that contains pointers to all the actual records with that particular search-key value.</a:t>
            </a:r>
          </a:p>
          <a:p>
            <a:pPr>
              <a:buFont typeface="Wingdings" panose="05000000000000000000" pitchFamily="2" charset="2"/>
              <a:buChar char="§"/>
            </a:pPr>
            <a:r>
              <a:rPr lang="en-US" altLang="en-US"/>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43059" y="1700204"/>
            <a:ext cx="6553190" cy="321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8355010"/>
      </p:ext>
    </p:extLst>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4294967295"/>
          </p:nvPr>
        </p:nvSpPr>
        <p:spPr>
          <a:xfrm>
            <a:off x="861134" y="1067662"/>
            <a:ext cx="7653603" cy="5263469"/>
          </a:xfrm>
        </p:spPr>
        <p:txBody>
          <a:bodyPr/>
          <a:lstStyle/>
          <a:p>
            <a:r>
              <a:rPr lang="en-US" altLang="en-US"/>
              <a:t>Indices offer substantial benefits when searching for records.</a:t>
            </a:r>
          </a:p>
          <a:p>
            <a:r>
              <a:rPr lang="en-US" altLang="en-US"/>
              <a:t>BUT: indices imposes overhead on database modification</a:t>
            </a:r>
          </a:p>
          <a:p>
            <a:pPr lvl="1"/>
            <a:r>
              <a:rPr lang="en-US" altLang="en-US"/>
              <a:t>when a record is inserted or deleted, every index on the relation must be updated</a:t>
            </a:r>
          </a:p>
          <a:p>
            <a:pPr lvl="1"/>
            <a:r>
              <a:rPr lang="en-US" altLang="en-US"/>
              <a:t>When a record is updated, any index on an updated attribute must be updated</a:t>
            </a:r>
          </a:p>
          <a:p>
            <a:r>
              <a:rPr lang="en-US" altLang="en-US"/>
              <a:t>Sequential scan using clustering index is efficient, but a sequential scan using a secondary (nonclustering) index is expensive on magnetic disk</a:t>
            </a:r>
          </a:p>
          <a:p>
            <a:pPr lvl="1"/>
            <a:r>
              <a:rPr lang="en-US" altLang="en-US"/>
              <a:t>Each record access may fetch a new block from disk</a:t>
            </a:r>
          </a:p>
          <a:p>
            <a:pPr lvl="1"/>
            <a:r>
              <a:rPr lang="en-US" altLang="en-US"/>
              <a:t>Each block fetch on magnetic disk requires about 5 to 10 milliseconds</a:t>
            </a:r>
          </a:p>
        </p:txBody>
      </p:sp>
    </p:spTree>
  </p:cSld>
  <p:clrMapOvr>
    <a:masterClrMapping/>
  </p:clrMapOvr>
  <p:transition spd="slow"/>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5538" name="Rectangle 2">
            <a:extLst>
              <a:ext uri="{FF2B5EF4-FFF2-40B4-BE49-F238E27FC236}">
                <a16:creationId xmlns:a16="http://schemas.microsoft.com/office/drawing/2014/main" id="{DF94CC11-5F95-4840-A50B-BD3BEEFCB13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Multilevel Index</a:t>
            </a:r>
          </a:p>
        </p:txBody>
      </p:sp>
      <p:sp>
        <p:nvSpPr>
          <p:cNvPr id="1345539" name="Rectangle 3">
            <a:extLst>
              <a:ext uri="{FF2B5EF4-FFF2-40B4-BE49-F238E27FC236}">
                <a16:creationId xmlns:a16="http://schemas.microsoft.com/office/drawing/2014/main" id="{B96E43A7-D9BD-4C17-BB74-FEBE960D6173}"/>
              </a:ext>
            </a:extLst>
          </p:cNvPr>
          <p:cNvSpPr>
            <a:spLocks noGrp="1" noChangeArrowheads="1"/>
          </p:cNvSpPr>
          <p:nvPr>
            <p:ph type="body" idx="4294967295"/>
          </p:nvPr>
        </p:nvSpPr>
        <p:spPr>
          <a:xfrm>
            <a:off x="834502" y="1074198"/>
            <a:ext cx="7696724" cy="5117052"/>
          </a:xfrm>
        </p:spPr>
        <p:txBody>
          <a:bodyPr/>
          <a:lstStyle/>
          <a:p>
            <a:r>
              <a:rPr lang="en-US" altLang="en-US"/>
              <a:t>If index does not fit in memory, access becomes expensive.</a:t>
            </a:r>
          </a:p>
          <a:p>
            <a:r>
              <a:rPr lang="en-US" altLang="en-US"/>
              <a:t>Solution: treat index kept on disk as a sequential file and construct a sparse index on it.</a:t>
            </a:r>
          </a:p>
          <a:p>
            <a:pPr lvl="1"/>
            <a:r>
              <a:rPr lang="en-US" altLang="en-US"/>
              <a:t>outer index – a sparse index of the basic index</a:t>
            </a:r>
          </a:p>
          <a:p>
            <a:pPr lvl="1"/>
            <a:r>
              <a:rPr lang="en-US" altLang="en-US"/>
              <a:t>inner index – the basic index file</a:t>
            </a:r>
          </a:p>
          <a:p>
            <a:r>
              <a:rPr lang="en-US" altLang="en-US"/>
              <a:t>If even outer index is too large to fit in main memory, yet another level of index can be created, and so on.</a:t>
            </a:r>
          </a:p>
          <a:p>
            <a:r>
              <a:rPr lang="en-US" altLang="en-US"/>
              <a:t>Indices at all levels must be updated on insertion or deletion from the file.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uiExpand="1" build="p"/>
    </p:bldLst>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7586" name="Rectangle 2">
            <a:extLst>
              <a:ext uri="{FF2B5EF4-FFF2-40B4-BE49-F238E27FC236}">
                <a16:creationId xmlns:a16="http://schemas.microsoft.com/office/drawing/2014/main" id="{730D8243-5BFC-4F26-8398-A21C74992430}"/>
              </a:ext>
            </a:extLst>
          </p:cNvPr>
          <p:cNvSpPr>
            <a:spLocks noGrp="1" noChangeArrowheads="1"/>
          </p:cNvSpPr>
          <p:nvPr>
            <p:ph type="title"/>
          </p:nvPr>
        </p:nvSpPr>
        <p:spPr>
          <a:xfrm>
            <a:off x="642938" y="257451"/>
            <a:ext cx="8077200" cy="436563"/>
          </a:xfrm>
        </p:spPr>
        <p:txBody>
          <a:bodyPr/>
          <a:lstStyle/>
          <a:p>
            <a:pPr>
              <a:defRPr/>
            </a:pPr>
            <a:r>
              <a:rPr lang="en-US" altLang="en-US">
                <a:effectLst>
                  <a:outerShdw blurRad="38100" dist="38100" dir="2700000" algn="tl">
                    <a:srgbClr val="C0C0C0"/>
                  </a:outerShdw>
                </a:effectLst>
              </a:rPr>
              <a:t>Multilevel Index (Cont.)</a:t>
            </a:r>
          </a:p>
        </p:txBody>
      </p:sp>
      <p:pic>
        <p:nvPicPr>
          <p:cNvPr id="2" name="Picture 1"/>
          <p:cNvPicPr>
            <a:picLocks noChangeAspect="1"/>
          </p:cNvPicPr>
          <p:nvPr/>
        </p:nvPicPr>
        <p:blipFill>
          <a:blip r:embed="rId3"/>
          <a:stretch>
            <a:fillRect/>
          </a:stretch>
        </p:blipFill>
        <p:spPr>
          <a:xfrm>
            <a:off x="2566986" y="1495424"/>
            <a:ext cx="4618839" cy="4454272"/>
          </a:xfrm>
          <a:prstGeom prst="rect">
            <a:avLst/>
          </a:prstGeom>
        </p:spPr>
      </p:pic>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349634" name="Rectangle 2">
            <a:extLst>
              <a:ext uri="{FF2B5EF4-FFF2-40B4-BE49-F238E27FC236}">
                <a16:creationId xmlns:a16="http://schemas.microsoft.com/office/drawing/2014/main" id="{1776D91E-94B0-4CCF-BA5E-7866FC2B3E0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Deletion</a:t>
            </a:r>
          </a:p>
        </p:txBody>
      </p:sp>
      <p:sp>
        <p:nvSpPr>
          <p:cNvPr id="31747" name="Rectangle 3">
            <a:extLst>
              <a:ext uri="{FF2B5EF4-FFF2-40B4-BE49-F238E27FC236}">
                <a16:creationId xmlns:a16="http://schemas.microsoft.com/office/drawing/2014/main" id="{4D47DCDE-E174-43EB-A520-C2E39222D128}"/>
              </a:ext>
            </a:extLst>
          </p:cNvPr>
          <p:cNvSpPr>
            <a:spLocks noGrp="1" noChangeArrowheads="1"/>
          </p:cNvSpPr>
          <p:nvPr>
            <p:ph type="body" idx="4294967295"/>
          </p:nvPr>
        </p:nvSpPr>
        <p:spPr>
          <a:xfrm>
            <a:off x="887765" y="3465513"/>
            <a:ext cx="7581531" cy="3275012"/>
          </a:xfrm>
        </p:spPr>
        <p:txBody>
          <a:bodyPr/>
          <a:lstStyle/>
          <a:p>
            <a:r>
              <a:rPr lang="en-US" altLang="en-US" b="1"/>
              <a:t>Single-level index entry deletion:</a:t>
            </a:r>
          </a:p>
          <a:p>
            <a:pPr lvl="1"/>
            <a:r>
              <a:rPr lang="en-US" altLang="en-US" b="1"/>
              <a:t>Dense indices</a:t>
            </a:r>
            <a:r>
              <a:rPr lang="en-US" altLang="en-US"/>
              <a:t> – deletion of search-key is similar to file record deletion.</a:t>
            </a:r>
          </a:p>
          <a:p>
            <a:pPr lvl="1"/>
            <a:r>
              <a:rPr lang="en-US" altLang="en-US" b="1"/>
              <a:t>Sparse indices</a:t>
            </a:r>
            <a:r>
              <a:rPr lang="en-US" altLang="en-US"/>
              <a:t> –</a:t>
            </a:r>
          </a:p>
          <a:p>
            <a:pPr lvl="2"/>
            <a:r>
              <a:rPr lang="en-US" altLang="en-US"/>
              <a:t> if an entry for the search key exists in the index, it is deleted by replacing the entry in the index with the next search-key value in the file (in search-key order).  </a:t>
            </a:r>
          </a:p>
          <a:p>
            <a:pPr lvl="2"/>
            <a:r>
              <a:rPr lang="en-US" altLang="en-US"/>
              <a:t>If the next search-key value already has an index entry, the entry is deleted instead of being replaced.</a:t>
            </a:r>
          </a:p>
        </p:txBody>
      </p:sp>
      <p:pic>
        <p:nvPicPr>
          <p:cNvPr id="31748" name="Picture 7">
            <a:extLst>
              <a:ext uri="{FF2B5EF4-FFF2-40B4-BE49-F238E27FC236}">
                <a16:creationId xmlns:a16="http://schemas.microsoft.com/office/drawing/2014/main" id="{D8078A4D-BD66-4B0A-A59B-4E627C564A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17813" y="890588"/>
            <a:ext cx="60642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3">
            <a:extLst>
              <a:ext uri="{FF2B5EF4-FFF2-40B4-BE49-F238E27FC236}">
                <a16:creationId xmlns:a16="http://schemas.microsoft.com/office/drawing/2014/main" id="{EC5EB7AA-615E-4396-BE67-AC06B9C00E1C}"/>
              </a:ext>
            </a:extLst>
          </p:cNvPr>
          <p:cNvSpPr>
            <a:spLocks noChangeArrowheads="1"/>
          </p:cNvSpPr>
          <p:nvPr/>
        </p:nvSpPr>
        <p:spPr bwMode="auto">
          <a:xfrm>
            <a:off x="887766" y="1739900"/>
            <a:ext cx="3112733"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buClr>
                <a:srgbClr val="002060"/>
              </a:buClr>
              <a:buSzPct val="110000"/>
              <a:buFont typeface="Wingdings" panose="05000000000000000000" pitchFamily="2" charset="2"/>
              <a:buChar char="§"/>
            </a:pPr>
            <a:r>
              <a:rPr lang="en-US" altLang="en-US" sz="1700"/>
              <a:t>If deleted record was the only record in the file with its particular search-key value, the search-key is deleted from the index also.</a:t>
            </a:r>
          </a:p>
        </p:txBody>
      </p:sp>
    </p:spTree>
  </p:cSld>
  <p:clrMapOvr>
    <a:masterClrMapping/>
  </p:clrMapOvr>
  <p:transition spd="slow"/>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351682" name="Rectangle 2">
            <a:extLst>
              <a:ext uri="{FF2B5EF4-FFF2-40B4-BE49-F238E27FC236}">
                <a16:creationId xmlns:a16="http://schemas.microsoft.com/office/drawing/2014/main" id="{716639AD-F8B6-495F-99BB-A8C15DA67C1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Update:  Insertion</a:t>
            </a:r>
          </a:p>
        </p:txBody>
      </p:sp>
      <p:sp>
        <p:nvSpPr>
          <p:cNvPr id="33795" name="Rectangle 3">
            <a:extLst>
              <a:ext uri="{FF2B5EF4-FFF2-40B4-BE49-F238E27FC236}">
                <a16:creationId xmlns:a16="http://schemas.microsoft.com/office/drawing/2014/main" id="{C5E24636-92A6-40B8-ACF3-4EDA7B756226}"/>
              </a:ext>
            </a:extLst>
          </p:cNvPr>
          <p:cNvSpPr>
            <a:spLocks noGrp="1" noChangeArrowheads="1"/>
          </p:cNvSpPr>
          <p:nvPr>
            <p:ph idx="1"/>
          </p:nvPr>
        </p:nvSpPr>
        <p:spPr>
          <a:xfrm>
            <a:off x="861134" y="1067662"/>
            <a:ext cx="7653603" cy="5263469"/>
          </a:xfrm>
        </p:spPr>
        <p:txBody>
          <a:bodyPr/>
          <a:lstStyle/>
          <a:p>
            <a:r>
              <a:rPr lang="en-US" altLang="en-US" b="1"/>
              <a:t>Single-level index insertion:</a:t>
            </a:r>
          </a:p>
          <a:p>
            <a:pPr lvl="1"/>
            <a:r>
              <a:rPr lang="en-US" altLang="en-US"/>
              <a:t>Perform a lookup using the search-key value of the record to be inserted.</a:t>
            </a:r>
          </a:p>
          <a:p>
            <a:pPr lvl="1"/>
            <a:r>
              <a:rPr lang="en-US" altLang="en-US" b="1"/>
              <a:t>Dense indices</a:t>
            </a:r>
            <a:r>
              <a:rPr lang="en-US" altLang="en-US"/>
              <a:t> – if the search-key value does not appear in the index, insert it</a:t>
            </a:r>
          </a:p>
          <a:p>
            <a:pPr lvl="2"/>
            <a:r>
              <a:rPr lang="en-US" altLang="en-US"/>
              <a:t>Indices are maintained as sequential files</a:t>
            </a:r>
          </a:p>
          <a:p>
            <a:pPr lvl="2"/>
            <a:r>
              <a:rPr lang="en-US" altLang="en-US"/>
              <a:t>Need to create space for new entry, overflow blocks may be required</a:t>
            </a:r>
          </a:p>
          <a:p>
            <a:pPr lvl="1"/>
            <a:r>
              <a:rPr lang="en-US" altLang="en-US" b="1"/>
              <a:t>Sparse indices</a:t>
            </a:r>
            <a:r>
              <a:rPr lang="en-US" altLang="en-US"/>
              <a:t> – if index stores an entry for each block of the file, no change needs to be made to the index unless a new block is created.  </a:t>
            </a:r>
          </a:p>
          <a:p>
            <a:pPr lvl="2"/>
            <a:r>
              <a:rPr lang="en-US" altLang="en-US"/>
              <a:t>If a new block is created, the first search-key value appearing in the new block is inserted into the index.</a:t>
            </a:r>
          </a:p>
          <a:p>
            <a:r>
              <a:rPr lang="en-US" altLang="en-US" b="1"/>
              <a:t>Multilevel insertion and deletion:</a:t>
            </a:r>
            <a:r>
              <a:rPr lang="en-US" altLang="en-US"/>
              <a:t>  algorithms are simple extensions of the single-level algorithms</a:t>
            </a:r>
          </a:p>
        </p:txBody>
      </p:sp>
    </p:spTree>
  </p:cSld>
  <p:clrMapOvr>
    <a:masterClrMapping/>
  </p:clrMapOvr>
  <p:transition spd="slow"/>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861134" y="1067662"/>
            <a:ext cx="7653603" cy="5263469"/>
          </a:xfrm>
        </p:spPr>
        <p:txBody>
          <a:bodyPr/>
          <a:lstStyle/>
          <a:p>
            <a:r>
              <a:rPr lang="en-IN" b="1">
                <a:solidFill>
                  <a:srgbClr val="002060"/>
                </a:solidFill>
              </a:rPr>
              <a:t>Composite search key</a:t>
            </a:r>
            <a:r>
              <a:rPr lang="en-IN"/>
              <a:t>  </a:t>
            </a:r>
          </a:p>
          <a:p>
            <a:pPr lvl="1"/>
            <a:r>
              <a:rPr lang="en-IN"/>
              <a:t>E.g., index on </a:t>
            </a:r>
            <a:r>
              <a:rPr lang="en-IN" i="1"/>
              <a:t>instructor</a:t>
            </a:r>
            <a:r>
              <a:rPr lang="en-IN"/>
              <a:t> relation on attributes (</a:t>
            </a:r>
            <a:r>
              <a:rPr lang="en-IN" i="1"/>
              <a:t>name, ID</a:t>
            </a:r>
            <a:r>
              <a:rPr lang="en-IN"/>
              <a:t>)</a:t>
            </a:r>
          </a:p>
          <a:p>
            <a:pPr lvl="1"/>
            <a:r>
              <a:rPr lang="en-IN"/>
              <a:t>Values are sorted lexicographically</a:t>
            </a:r>
          </a:p>
          <a:p>
            <a:pPr lvl="2"/>
            <a:r>
              <a:rPr lang="en-IN"/>
              <a:t>E.g.  (John, 12121) &lt; (John, 13514)  and </a:t>
            </a:r>
            <a:br>
              <a:rPr lang="en-IN"/>
            </a:br>
            <a:r>
              <a:rPr lang="en-IN"/>
              <a:t>        (John, 13514) &lt; (Peter, 11223)</a:t>
            </a:r>
          </a:p>
          <a:p>
            <a:pPr lvl="1"/>
            <a:r>
              <a:rPr lang="en-IN"/>
              <a:t>Can query on just </a:t>
            </a:r>
            <a:r>
              <a:rPr lang="en-IN" i="1"/>
              <a:t>name</a:t>
            </a:r>
            <a:r>
              <a:rPr lang="en-IN"/>
              <a:t>, or on (</a:t>
            </a:r>
            <a:r>
              <a:rPr lang="en-IN" i="1"/>
              <a:t>name, ID</a:t>
            </a:r>
            <a:r>
              <a:rPr lang="en-IN"/>
              <a:t>)</a:t>
            </a:r>
          </a:p>
        </p:txBody>
      </p:sp>
    </p:spTree>
    <p:extLst>
      <p:ext uri="{BB962C8B-B14F-4D97-AF65-F5344CB8AC3E}">
        <p14:creationId xmlns:p14="http://schemas.microsoft.com/office/powerpoint/2010/main" val="4231815321"/>
      </p:ext>
    </p:extLst>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4294967295"/>
          </p:nvPr>
        </p:nvSpPr>
        <p:spPr>
          <a:xfrm>
            <a:off x="887767" y="1310327"/>
            <a:ext cx="7508521" cy="4614224"/>
          </a:xfrm>
        </p:spPr>
        <p:txBody>
          <a:bodyPr/>
          <a:lstStyle/>
          <a:p>
            <a:pPr>
              <a:lnSpc>
                <a:spcPct val="90000"/>
              </a:lnSpc>
            </a:pPr>
            <a:r>
              <a:rPr lang="en-US" altLang="en-US"/>
              <a:t>Disadvantage of indexed-sequential files</a:t>
            </a:r>
          </a:p>
          <a:p>
            <a:pPr lvl="1">
              <a:lnSpc>
                <a:spcPct val="90000"/>
              </a:lnSpc>
            </a:pPr>
            <a:r>
              <a:rPr lang="en-US" altLang="en-US"/>
              <a:t>Performance degrades as file grows, since many overflow blocks get created.  </a:t>
            </a:r>
          </a:p>
          <a:p>
            <a:pPr lvl="1">
              <a:lnSpc>
                <a:spcPct val="90000"/>
              </a:lnSpc>
            </a:pPr>
            <a:r>
              <a:rPr lang="en-US" altLang="en-US"/>
              <a:t>Periodic reorganization of entire file is required.</a:t>
            </a:r>
          </a:p>
          <a:p>
            <a:pPr>
              <a:lnSpc>
                <a:spcPct val="90000"/>
              </a:lnSpc>
            </a:pPr>
            <a:r>
              <a:rPr lang="en-US" altLang="en-US"/>
              <a:t>Advantage of B</a:t>
            </a:r>
            <a:r>
              <a:rPr lang="en-US" altLang="en-US" baseline="30000"/>
              <a:t>+</a:t>
            </a:r>
            <a:r>
              <a:rPr lang="en-US" altLang="en-US"/>
              <a:t>-tree index files:  </a:t>
            </a:r>
          </a:p>
          <a:p>
            <a:pPr lvl="1">
              <a:lnSpc>
                <a:spcPct val="90000"/>
              </a:lnSpc>
            </a:pPr>
            <a:r>
              <a:rPr lang="en-US" altLang="en-US"/>
              <a:t>Automatically reorganizes itself with small, local, changes, in the face of insertions and deletions.  </a:t>
            </a:r>
          </a:p>
          <a:p>
            <a:pPr lvl="1">
              <a:lnSpc>
                <a:spcPct val="90000"/>
              </a:lnSpc>
            </a:pPr>
            <a:r>
              <a:rPr lang="en-US" altLang="en-US"/>
              <a:t>Reorganization of entire file is not required to maintain performance.</a:t>
            </a:r>
          </a:p>
          <a:p>
            <a:pPr>
              <a:lnSpc>
                <a:spcPct val="90000"/>
              </a:lnSpc>
            </a:pPr>
            <a:r>
              <a:rPr lang="en-US" altLang="en-US"/>
              <a:t>(Minor) disadvantage of B</a:t>
            </a:r>
            <a:r>
              <a:rPr lang="en-US" altLang="en-US" baseline="30000"/>
              <a:t>+</a:t>
            </a:r>
            <a:r>
              <a:rPr lang="en-US" altLang="en-US"/>
              <a:t>-trees: </a:t>
            </a:r>
          </a:p>
          <a:p>
            <a:pPr lvl="1">
              <a:lnSpc>
                <a:spcPct val="90000"/>
              </a:lnSpc>
            </a:pPr>
            <a:r>
              <a:rPr lang="en-US" altLang="en-US"/>
              <a:t>Extra insertion and deletion overhead, space overhead.</a:t>
            </a:r>
          </a:p>
          <a:p>
            <a:pPr>
              <a:lnSpc>
                <a:spcPct val="90000"/>
              </a:lnSpc>
            </a:pPr>
            <a:r>
              <a:rPr lang="en-US" altLang="en-US"/>
              <a:t>Advantages of B</a:t>
            </a:r>
            <a:r>
              <a:rPr lang="en-US" altLang="en-US" baseline="30000"/>
              <a:t>+</a:t>
            </a:r>
            <a:r>
              <a:rPr lang="en-US" altLang="en-US"/>
              <a:t>-trees outweigh disadvantages</a:t>
            </a:r>
          </a:p>
          <a:p>
            <a:pPr lvl="1">
              <a:lnSpc>
                <a:spcPct val="90000"/>
              </a:lnSpc>
            </a:pPr>
            <a:r>
              <a:rPr lang="en-US" altLang="en-US"/>
              <a:t>B</a:t>
            </a:r>
            <a:r>
              <a:rPr lang="en-US" altLang="en-US" baseline="30000"/>
              <a:t>+</a:t>
            </a:r>
            <a:r>
              <a:rPr lang="en-US" altLang="en-US"/>
              <a:t>-trees are used extensively</a:t>
            </a:r>
          </a:p>
        </p:txBody>
      </p:sp>
    </p:spTree>
  </p:cSld>
  <p:clrMapOvr>
    <a:masterClrMapping/>
  </p:clrMapOvr>
  <p:transition spd="slow"/>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1266825" y="5692775"/>
            <a:ext cx="468313" cy="0"/>
          </a:xfrm>
          <a:prstGeom prst="line">
            <a:avLst/>
          </a:prstGeom>
          <a:noFill/>
          <a:ln w="9525">
            <a:solidFill>
              <a:schemeClr val="tx1"/>
            </a:solidFill>
            <a:rou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1270000" y="2995613"/>
            <a:ext cx="19050" cy="2686050"/>
          </a:xfrm>
          <a:prstGeom prst="line">
            <a:avLst/>
          </a:prstGeom>
          <a:noFill/>
          <a:ln w="9525">
            <a:solidFill>
              <a:schemeClr val="tx1"/>
            </a:solidFill>
            <a:rou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p:nvPr/>
        </p:nvGrpSpPr>
        <p:grpSpPr>
          <a:xfrm>
            <a:off x="141288" y="1176338"/>
            <a:ext cx="8891587" cy="5030787"/>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endParaRPr kumimoji="0" lang="en-US" altLang="en-US"/>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endParaRPr kumimoji="0" lang="en-US" altLang="en-US"/>
            </a:p>
          </p:txBody>
        </p:sp>
      </p:grpSp>
    </p:spTree>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4294967295"/>
          </p:nvPr>
        </p:nvSpPr>
        <p:spPr>
          <a:xfrm>
            <a:off x="814388" y="1585907"/>
            <a:ext cx="7246937" cy="4244975"/>
          </a:xfrm>
        </p:spPr>
        <p:txBody>
          <a:bodyPr/>
          <a:lstStyle/>
          <a:p>
            <a:r>
              <a:rPr lang="en-US" altLang="en-US"/>
              <a:t>All paths from root to leaf are of the same length</a:t>
            </a:r>
          </a:p>
          <a:p>
            <a:r>
              <a:rPr lang="en-US" altLang="en-US"/>
              <a:t>Each node that is not a root or a leaf has between </a:t>
            </a:r>
            <a:r>
              <a:rPr lang="en-US" altLang="en-US">
                <a:sym typeface="Symbol" pitchFamily="18" charset="2"/>
              </a:rPr>
              <a:t></a:t>
            </a:r>
            <a:r>
              <a:rPr lang="en-US" altLang="en-US" i="1"/>
              <a:t>n</a:t>
            </a:r>
            <a:r>
              <a:rPr lang="en-US" altLang="en-US"/>
              <a:t>/2</a:t>
            </a:r>
            <a:r>
              <a:rPr lang="en-US" altLang="en-US">
                <a:sym typeface="Symbol" pitchFamily="18" charset="2"/>
              </a:rPr>
              <a:t></a:t>
            </a:r>
            <a:r>
              <a:rPr lang="en-US" altLang="en-US"/>
              <a:t> and </a:t>
            </a:r>
            <a:r>
              <a:rPr lang="en-US" altLang="en-US" i="1"/>
              <a:t>n</a:t>
            </a:r>
            <a:r>
              <a:rPr lang="en-US" altLang="en-US"/>
              <a:t> children.</a:t>
            </a:r>
          </a:p>
          <a:p>
            <a:r>
              <a:rPr lang="en-US" altLang="en-US"/>
              <a:t>A leaf node has between </a:t>
            </a:r>
            <a:r>
              <a:rPr lang="en-US" altLang="en-US">
                <a:sym typeface="Symbol" pitchFamily="18" charset="2"/>
              </a:rPr>
              <a:t></a:t>
            </a:r>
            <a:r>
              <a:rPr lang="en-US" altLang="en-US"/>
              <a:t>(</a:t>
            </a:r>
            <a:r>
              <a:rPr lang="en-US" altLang="en-US" i="1"/>
              <a:t>n</a:t>
            </a:r>
            <a:r>
              <a:rPr lang="en-US" altLang="en-US"/>
              <a:t>–1)/2</a:t>
            </a:r>
            <a:r>
              <a:rPr lang="en-US" altLang="en-US">
                <a:sym typeface="Symbol" pitchFamily="18" charset="2"/>
              </a:rPr>
              <a:t></a:t>
            </a:r>
            <a:r>
              <a:rPr lang="en-US" altLang="en-US"/>
              <a:t> and </a:t>
            </a:r>
            <a:r>
              <a:rPr lang="en-US" altLang="en-US" i="1"/>
              <a:t>n</a:t>
            </a:r>
            <a:r>
              <a:rPr lang="en-US" altLang="en-US"/>
              <a:t>–1 values</a:t>
            </a:r>
          </a:p>
          <a:p>
            <a:r>
              <a:rPr lang="en-US" altLang="en-US"/>
              <a:t>Special cases: </a:t>
            </a:r>
          </a:p>
          <a:p>
            <a:pPr lvl="1"/>
            <a:r>
              <a:rPr lang="en-US" altLang="en-US"/>
              <a:t>If the root is not a leaf, it has at least 2 children.</a:t>
            </a:r>
          </a:p>
          <a:p>
            <a:pPr lvl="1"/>
            <a:r>
              <a:rPr lang="en-US" altLang="en-US"/>
              <a:t>If the root is a leaf (that is, there are no other nodes in the tree), it can have between 0 and (</a:t>
            </a:r>
            <a:r>
              <a:rPr lang="en-US" altLang="en-US" i="1"/>
              <a:t>n</a:t>
            </a:r>
            <a:r>
              <a:rPr lang="en-US" altLang="en-US"/>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814388" y="1158116"/>
            <a:ext cx="660400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50000"/>
              </a:spcBef>
              <a:buClrTx/>
              <a:buSzTx/>
              <a:buFontTx/>
              <a:buNone/>
            </a:pPr>
            <a:r>
              <a:rPr kumimoji="0" lang="en-US" altLang="en-US" sz="1700"/>
              <a:t>A B</a:t>
            </a:r>
            <a:r>
              <a:rPr kumimoji="0" lang="en-US" altLang="en-US" sz="1700" baseline="30000"/>
              <a:t>+</a:t>
            </a:r>
            <a:r>
              <a:rPr kumimoji="0" lang="en-US" altLang="en-US" sz="1700"/>
              <a:t>-tree is a rooted tree satisfying the following properties:</a:t>
            </a:r>
          </a:p>
        </p:txBody>
      </p:sp>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DROP and ALTER Command</a:t>
            </a:r>
          </a:p>
        </p:txBody>
      </p:sp>
      <p:sp>
        <p:nvSpPr>
          <p:cNvPr id="4608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1" i="0" u="none" strike="noStrike" kern="1200" cap="none" spc="0" normalizeH="0" baseline="0" noProof="0" smtClean="0">
                <a:ln>
                  <a:noFill/>
                </a:ln>
                <a:solidFill>
                  <a:schemeClr val="tx1"/>
                </a:solidFill>
                <a:effectLst/>
                <a:uLnTx/>
                <a:uFillTx/>
                <a:latin typeface="+mn-lt" pitchFamily="34" charset="0"/>
                <a:ea typeface="+mn-ea"/>
                <a:cs typeface="+mn-cs"/>
              </a:rPr>
              <a:t>DROP</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command can be used to drop or remove database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objects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can be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combined with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CASCADE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and RESTRICT </a:t>
            </a:r>
            <a:endParaRPr kumimoji="0" lang="en-US" sz="28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Examples:</a:t>
            </a: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DROP SCHEMA</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PURCHASE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CASCADE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DROP SCHEMA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PURCHASE </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RESTRICT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DROP TABLE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PRODUCT</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 CASCADE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DROP TABLE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PRODUCT</a:t>
            </a:r>
            <a:r>
              <a:rPr kumimoji="0" lang="en-US" sz="3200" b="1" i="0" u="none" strike="noStrike" kern="1200" cap="none" spc="0" normalizeH="0" baseline="0" noProof="0">
                <a:ln>
                  <a:noFill/>
                </a:ln>
                <a:solidFill>
                  <a:schemeClr val="tx1"/>
                </a:solidFill>
                <a:effectLst/>
                <a:uLnTx/>
                <a:uFillTx/>
                <a:latin typeface="Consolas" pitchFamily="49" charset="0"/>
                <a:ea typeface="+mn-ea"/>
                <a:cs typeface="+mn-cs"/>
              </a:rPr>
              <a:t> RESTRICT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11E8B89-CE2C-4B82-8CDE-243D626B6E5C}" type="slidenum">
              <a:rPr lang="nl-NL" altLang="nl-BE" sz="1200">
                <a:solidFill>
                  <a:srgbClr val="898989"/>
                </a:solidFill>
                <a:latin typeface="Arial" pitchFamily="34" charset="0"/>
              </a:rPr>
              <a:t>21</a:t>
            </a:fld>
            <a:endParaRPr lang="nl-NL" altLang="nl-BE" sz="1200">
              <a:solidFill>
                <a:srgbClr val="898989"/>
              </a:solidFill>
              <a:latin typeface="Arial" pitchFamily="34" charset="0"/>
            </a:endParaRPr>
          </a:p>
        </p:txBody>
      </p:sp>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4294967295"/>
          </p:nvPr>
        </p:nvSpPr>
        <p:spPr>
          <a:xfrm>
            <a:off x="768350" y="1067662"/>
            <a:ext cx="7746387" cy="5263469"/>
          </a:xfrm>
        </p:spPr>
        <p:txBody>
          <a:bodyPr/>
          <a:lstStyle/>
          <a:p>
            <a:pPr>
              <a:tabLst>
                <a:tab pos="1655763"/>
              </a:tabLst>
            </a:pPr>
            <a:r>
              <a:rPr lang="en-US" altLang="en-US"/>
              <a:t>Typical node</a:t>
            </a:r>
            <a:br>
              <a:rPr lang="en-US" altLang="en-US"/>
            </a:br>
            <a:br>
              <a:rPr lang="en-US" altLang="en-US"/>
            </a:br>
            <a:br>
              <a:rPr lang="en-US" altLang="en-US"/>
            </a:br>
            <a:endParaRPr lang="en-US" altLang="en-US"/>
          </a:p>
          <a:p>
            <a:pPr lvl="1">
              <a:tabLst>
                <a:tab pos="1655763"/>
              </a:tabLst>
            </a:pPr>
            <a:r>
              <a:rPr lang="en-US" altLang="en-US"/>
              <a:t>K</a:t>
            </a:r>
            <a:r>
              <a:rPr lang="en-US" altLang="en-US" baseline="-25000"/>
              <a:t>i</a:t>
            </a:r>
            <a:r>
              <a:rPr lang="en-US" altLang="en-US"/>
              <a:t> are the search-key values </a:t>
            </a:r>
          </a:p>
          <a:p>
            <a:pPr lvl="1">
              <a:tabLst>
                <a:tab pos="1655763"/>
              </a:tabLst>
            </a:pPr>
            <a:r>
              <a:rPr lang="en-US" altLang="en-US"/>
              <a:t>P</a:t>
            </a:r>
            <a:r>
              <a:rPr lang="en-US" altLang="en-US" baseline="-25000"/>
              <a:t>i</a:t>
            </a:r>
            <a:r>
              <a:rPr lang="en-US" altLang="en-US"/>
              <a:t> are pointers to children (for non-leaf nodes) or pointers to records or buckets of records (for leaf nodes).</a:t>
            </a:r>
          </a:p>
          <a:p>
            <a:pPr>
              <a:tabLst>
                <a:tab pos="1655763"/>
              </a:tabLst>
            </a:pPr>
            <a:r>
              <a:rPr lang="en-US" altLang="en-US"/>
              <a:t>The search-keys in a node are ordered </a:t>
            </a:r>
          </a:p>
          <a:p>
            <a:pPr>
              <a:buFont typeface="Monotype Sorts" pitchFamily="-65" charset="2"/>
              <a:buNone/>
              <a:tabLst>
                <a:tab pos="1655763"/>
              </a:tabLst>
            </a:pPr>
            <a:r>
              <a:rPr lang="en-US" altLang="en-US"/>
              <a:t>		 </a:t>
            </a:r>
            <a:r>
              <a:rPr lang="en-US" altLang="en-US" i="1"/>
              <a:t>K</a:t>
            </a:r>
            <a:r>
              <a:rPr lang="en-US" altLang="en-US" baseline="-25000"/>
              <a:t>1 </a:t>
            </a:r>
            <a:r>
              <a:rPr lang="en-US" altLang="en-US">
                <a:sym typeface="Symbol" pitchFamily="18" charset="2"/>
              </a:rPr>
              <a:t>&lt;</a:t>
            </a:r>
            <a:r>
              <a:rPr lang="en-US" altLang="en-US"/>
              <a:t> </a:t>
            </a:r>
            <a:r>
              <a:rPr lang="en-US" altLang="en-US" i="1"/>
              <a:t>K</a:t>
            </a:r>
            <a:r>
              <a:rPr lang="en-US" altLang="en-US" baseline="-25000"/>
              <a:t>2 </a:t>
            </a:r>
            <a:r>
              <a:rPr lang="en-US" altLang="en-US">
                <a:sym typeface="Symbol" pitchFamily="18" charset="2"/>
              </a:rPr>
              <a:t>&lt;</a:t>
            </a:r>
            <a:r>
              <a:rPr lang="en-US" altLang="en-US"/>
              <a:t> </a:t>
            </a:r>
            <a:r>
              <a:rPr lang="en-US" altLang="en-US" i="1"/>
              <a:t>K</a:t>
            </a:r>
            <a:r>
              <a:rPr lang="en-US" altLang="en-US" baseline="-25000"/>
              <a:t>3 </a:t>
            </a:r>
            <a:r>
              <a:rPr lang="en-US" altLang="en-US">
                <a:sym typeface="Symbol" pitchFamily="18" charset="2"/>
              </a:rPr>
              <a:t>&lt;</a:t>
            </a:r>
            <a:r>
              <a:rPr lang="en-US" altLang="en-US"/>
              <a:t> </a:t>
            </a:r>
            <a:r>
              <a:rPr lang="en-US" altLang="en-US" i="1"/>
              <a:t>. . .</a:t>
            </a:r>
            <a:r>
              <a:rPr lang="en-US" altLang="en-US" baseline="-25000"/>
              <a:t> </a:t>
            </a:r>
            <a:r>
              <a:rPr lang="en-US" altLang="en-US">
                <a:sym typeface="Symbol" pitchFamily="18" charset="2"/>
              </a:rPr>
              <a:t>&lt;</a:t>
            </a:r>
            <a:r>
              <a:rPr lang="en-US" altLang="en-US"/>
              <a:t> </a:t>
            </a:r>
            <a:r>
              <a:rPr lang="en-US" altLang="en-US" i="1" err="1"/>
              <a:t>K</a:t>
            </a:r>
            <a:r>
              <a:rPr lang="en-US" altLang="en-US" i="1" baseline="-25000" err="1"/>
              <a:t>n–</a:t>
            </a:r>
            <a:r>
              <a:rPr lang="en-US" altLang="en-US" baseline="-25000"/>
              <a:t>1</a:t>
            </a:r>
          </a:p>
          <a:p>
            <a:pPr>
              <a:buFont typeface="Monotype Sorts" pitchFamily="-65" charset="2"/>
              <a:buNone/>
              <a:tabLst>
                <a:tab pos="1655763"/>
              </a:tabLst>
            </a:pPr>
            <a:r>
              <a:rPr lang="en-US" altLang="en-US" baseline="-25000"/>
              <a:t>        </a:t>
            </a:r>
            <a:r>
              <a:rPr lang="en-US" altLang="en-US"/>
              <a:t>(Initially assume no duplicate keys, address duplicates later)</a:t>
            </a:r>
          </a:p>
          <a:p>
            <a:pPr>
              <a:buFont typeface="Monotype Sorts" pitchFamily="-65" charset="2"/>
              <a:buNone/>
              <a:tabLst>
                <a:tab pos="1655763"/>
              </a:tabLst>
            </a:pPr>
            <a:endParaRPr lang="en-US" altLang="en-US"/>
          </a:p>
          <a:p>
            <a:pPr>
              <a:buFont typeface="Monotype Sorts" pitchFamily="-65" charset="2"/>
              <a:buNone/>
              <a:tabLst>
                <a:tab pos="1655763"/>
              </a:tabLst>
            </a:pPr>
            <a:endParaRPr lang="en-US" altLang="en-US"/>
          </a:p>
          <a:p>
            <a:pPr>
              <a:buFont typeface="Monotype Sorts" pitchFamily="-65" charset="2"/>
              <a:buNone/>
              <a:tabLst>
                <a:tab pos="1655763"/>
              </a:tabLst>
            </a:pPr>
            <a:endParaRPr lang="en-US" altLang="en-US"/>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7337" y="1648063"/>
            <a:ext cx="5813424" cy="45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4294967295"/>
          </p:nvPr>
        </p:nvSpPr>
        <p:spPr>
          <a:xfrm>
            <a:off x="843379" y="1589088"/>
            <a:ext cx="7933909" cy="4876800"/>
          </a:xfrm>
        </p:spPr>
        <p:txBody>
          <a:bodyPr/>
          <a:lstStyle/>
          <a:p>
            <a:r>
              <a:rPr lang="en-US" altLang="en-US"/>
              <a:t>For </a:t>
            </a:r>
            <a:r>
              <a:rPr lang="en-US" altLang="en-US" i="1" err="1"/>
              <a:t>i</a:t>
            </a:r>
            <a:r>
              <a:rPr lang="en-US" altLang="en-US"/>
              <a:t> = 1, 2, . . ., </a:t>
            </a:r>
            <a:r>
              <a:rPr lang="en-US" altLang="en-US" i="1"/>
              <a:t>n–</a:t>
            </a:r>
            <a:r>
              <a:rPr lang="en-US" altLang="en-US"/>
              <a:t>1, pointer </a:t>
            </a:r>
            <a:r>
              <a:rPr lang="en-US" altLang="en-US" i="1"/>
              <a:t>P</a:t>
            </a:r>
            <a:r>
              <a:rPr lang="en-US" altLang="en-US" i="1" baseline="-25000"/>
              <a:t>i</a:t>
            </a:r>
            <a:r>
              <a:rPr lang="en-US" altLang="en-US"/>
              <a:t> points to a file record with search-key value </a:t>
            </a:r>
            <a:r>
              <a:rPr lang="en-US" altLang="en-US" i="1"/>
              <a:t>K</a:t>
            </a:r>
            <a:r>
              <a:rPr lang="en-US" altLang="en-US" i="1" baseline="-25000"/>
              <a:t>i</a:t>
            </a:r>
            <a:r>
              <a:rPr lang="en-US" altLang="en-US"/>
              <a:t>, </a:t>
            </a:r>
          </a:p>
          <a:p>
            <a:r>
              <a:rPr lang="en-US" altLang="en-US"/>
              <a:t>If </a:t>
            </a:r>
            <a:r>
              <a:rPr lang="en-US" altLang="en-US" i="1"/>
              <a:t>L</a:t>
            </a:r>
            <a:r>
              <a:rPr lang="en-US" altLang="en-US" i="1" baseline="-25000"/>
              <a:t>i</a:t>
            </a:r>
            <a:r>
              <a:rPr lang="en-US" altLang="en-US" i="1"/>
              <a:t>, L</a:t>
            </a:r>
            <a:r>
              <a:rPr lang="en-US" altLang="en-US" i="1" baseline="-25000" err="1"/>
              <a:t>j</a:t>
            </a:r>
            <a:r>
              <a:rPr lang="en-US" altLang="en-US"/>
              <a:t> are leaf nodes and </a:t>
            </a:r>
            <a:r>
              <a:rPr lang="en-US" altLang="en-US" i="1" err="1"/>
              <a:t>i </a:t>
            </a:r>
            <a:r>
              <a:rPr lang="en-US" altLang="en-US"/>
              <a:t>&lt; </a:t>
            </a:r>
            <a:r>
              <a:rPr lang="en-US" altLang="en-US" i="1"/>
              <a:t>j, L</a:t>
            </a:r>
            <a:r>
              <a:rPr lang="en-US" altLang="en-US" i="1" baseline="-25000"/>
              <a:t>i</a:t>
            </a:r>
            <a:r>
              <a:rPr lang="ja-JP" altLang="en-US"/>
              <a:t>’</a:t>
            </a:r>
            <a:r>
              <a:rPr lang="en-US" altLang="ja-JP"/>
              <a:t>s search-key values are less than or equal to </a:t>
            </a:r>
            <a:r>
              <a:rPr lang="en-US" altLang="ja-JP" i="1" err="1"/>
              <a:t>L</a:t>
            </a:r>
            <a:r>
              <a:rPr lang="en-US" altLang="ja-JP" i="1" baseline="-25000" err="1"/>
              <a:t>j</a:t>
            </a:r>
            <a:r>
              <a:rPr lang="ja-JP" altLang="en-US"/>
              <a:t>’</a:t>
            </a:r>
            <a:r>
              <a:rPr lang="en-US" altLang="ja-JP"/>
              <a:t>s search-key values</a:t>
            </a:r>
          </a:p>
          <a:p>
            <a:r>
              <a:rPr lang="en-US" altLang="en-US" i="1" err="1"/>
              <a:t>P</a:t>
            </a:r>
            <a:r>
              <a:rPr lang="en-US" altLang="en-US" i="1" baseline="-25000" err="1"/>
              <a:t>n</a:t>
            </a:r>
            <a:r>
              <a:rPr lang="en-US" altLang="en-US"/>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843379" y="1161707"/>
            <a:ext cx="312310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50000"/>
              </a:spcBef>
              <a:buClrTx/>
              <a:buSzTx/>
              <a:buFontTx/>
              <a:buNone/>
            </a:pPr>
            <a:r>
              <a:rPr kumimoji="0" lang="en-US" altLang="en-US" sz="1700"/>
              <a:t>Properties of a leaf node:</a:t>
            </a:r>
          </a:p>
        </p:txBody>
      </p:sp>
      <p:grpSp>
        <p:nvGrpSpPr>
          <p:cNvPr id="45061" name="Group 7">
            <a:extLst>
              <a:ext uri="{FF2B5EF4-FFF2-40B4-BE49-F238E27FC236}">
                <a16:creationId xmlns:a16="http://schemas.microsoft.com/office/drawing/2014/main" id="{0ABF95CC-E6C9-439C-8C6C-8B69BDB3EC8C}"/>
              </a:ext>
            </a:extLst>
          </p:cNvPr>
          <p:cNvGrpSpPr/>
          <p:nvPr/>
        </p:nvGrpSpPr>
        <p:grpSpPr>
          <a:xfrm>
            <a:off x="1100138" y="3052254"/>
            <a:ext cx="7505700" cy="3295650"/>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4294967295"/>
          </p:nvPr>
        </p:nvSpPr>
        <p:spPr>
          <a:xfrm>
            <a:off x="768350" y="1067662"/>
            <a:ext cx="7746387" cy="5263469"/>
          </a:xfrm>
        </p:spPr>
        <p:txBody>
          <a:bodyPr/>
          <a:lstStyle/>
          <a:p>
            <a:r>
              <a:rPr lang="en-US" altLang="en-US"/>
              <a:t>Non leaf nodes form a multi-level sparse index on the leaf nodes.  For a non-leaf node with </a:t>
            </a:r>
            <a:r>
              <a:rPr lang="en-US" altLang="en-US" i="1"/>
              <a:t>m</a:t>
            </a:r>
            <a:r>
              <a:rPr lang="en-US" altLang="en-US"/>
              <a:t> pointers:</a:t>
            </a:r>
          </a:p>
          <a:p>
            <a:pPr lvl="1"/>
            <a:r>
              <a:rPr lang="en-US" altLang="en-US"/>
              <a:t>All the search-keys in the subtree to which </a:t>
            </a:r>
            <a:r>
              <a:rPr lang="en-US" altLang="en-US" i="1"/>
              <a:t>P</a:t>
            </a:r>
            <a:r>
              <a:rPr lang="en-US" altLang="en-US" baseline="-25000"/>
              <a:t>1</a:t>
            </a:r>
            <a:r>
              <a:rPr lang="en-US" altLang="en-US"/>
              <a:t> points are less than </a:t>
            </a:r>
            <a:r>
              <a:rPr lang="en-US" altLang="en-US" i="1"/>
              <a:t>K</a:t>
            </a:r>
            <a:r>
              <a:rPr lang="en-US" altLang="en-US" baseline="-25000"/>
              <a:t>1 </a:t>
            </a:r>
            <a:endParaRPr lang="en-US" altLang="en-US"/>
          </a:p>
          <a:p>
            <a:pPr lvl="1"/>
            <a:r>
              <a:rPr lang="en-US" altLang="en-US"/>
              <a:t>For 2 </a:t>
            </a:r>
            <a:r>
              <a:rPr lang="en-US" altLang="en-US">
                <a:sym typeface="Symbol" pitchFamily="18" charset="2"/>
              </a:rPr>
              <a:t> </a:t>
            </a:r>
            <a:r>
              <a:rPr lang="en-US" altLang="en-US" i="1" err="1">
                <a:sym typeface="Symbol" pitchFamily="18" charset="2"/>
              </a:rPr>
              <a:t>i </a:t>
            </a:r>
            <a:r>
              <a:rPr lang="en-US" altLang="en-US">
                <a:sym typeface="Symbol" pitchFamily="18" charset="2"/>
              </a:rPr>
              <a:t> </a:t>
            </a:r>
            <a:r>
              <a:rPr lang="en-US" altLang="en-US" i="1">
                <a:sym typeface="Symbol" pitchFamily="18" charset="2"/>
              </a:rPr>
              <a:t>n </a:t>
            </a:r>
            <a:r>
              <a:rPr lang="en-US" altLang="en-US">
                <a:sym typeface="Symbol" pitchFamily="18" charset="2"/>
              </a:rPr>
              <a:t>– 1, all the search-keys in the subtree to which </a:t>
            </a:r>
            <a:r>
              <a:rPr lang="en-US" altLang="en-US" i="1">
                <a:sym typeface="Symbol" pitchFamily="18" charset="2"/>
              </a:rPr>
              <a:t>P</a:t>
            </a:r>
            <a:r>
              <a:rPr lang="en-US" altLang="en-US" i="1" baseline="-25000">
                <a:sym typeface="Symbol" pitchFamily="18" charset="2"/>
              </a:rPr>
              <a:t>i</a:t>
            </a:r>
            <a:r>
              <a:rPr lang="en-US" altLang="en-US">
                <a:sym typeface="Symbol" pitchFamily="18" charset="2"/>
              </a:rPr>
              <a:t> points have values greater than or equal to </a:t>
            </a:r>
            <a:r>
              <a:rPr lang="en-US" altLang="en-US" i="1">
                <a:sym typeface="Symbol" pitchFamily="18" charset="2"/>
              </a:rPr>
              <a:t>K</a:t>
            </a:r>
            <a:r>
              <a:rPr lang="en-US" altLang="en-US" i="1" baseline="-25000">
                <a:sym typeface="Symbol" pitchFamily="18" charset="2"/>
              </a:rPr>
              <a:t>i</a:t>
            </a:r>
            <a:r>
              <a:rPr lang="en-US" altLang="en-US" baseline="-25000">
                <a:sym typeface="Symbol" pitchFamily="18" charset="2"/>
              </a:rPr>
              <a:t>–1</a:t>
            </a:r>
            <a:r>
              <a:rPr lang="en-US" altLang="en-US">
                <a:sym typeface="Symbol" pitchFamily="18" charset="2"/>
              </a:rPr>
              <a:t> and less than </a:t>
            </a:r>
            <a:r>
              <a:rPr lang="en-US" altLang="en-US" i="1">
                <a:sym typeface="Symbol" pitchFamily="18" charset="2"/>
              </a:rPr>
              <a:t>K</a:t>
            </a:r>
            <a:r>
              <a:rPr lang="en-US" altLang="en-US" i="1" baseline="-25000">
                <a:sym typeface="Symbol" pitchFamily="18" charset="2"/>
              </a:rPr>
              <a:t>i </a:t>
            </a:r>
          </a:p>
          <a:p>
            <a:pPr lvl="1"/>
            <a:r>
              <a:rPr lang="en-US" altLang="en-US">
                <a:sym typeface="Symbol" pitchFamily="18" charset="2"/>
              </a:rPr>
              <a:t>All the search-keys in the subtree to which </a:t>
            </a:r>
            <a:r>
              <a:rPr lang="en-US" altLang="en-US" i="1" err="1">
                <a:sym typeface="Symbol" pitchFamily="18" charset="2"/>
              </a:rPr>
              <a:t>P</a:t>
            </a:r>
            <a:r>
              <a:rPr lang="en-US" altLang="en-US" i="1" baseline="-25000" err="1">
                <a:sym typeface="Symbol" pitchFamily="18" charset="2"/>
              </a:rPr>
              <a:t>n</a:t>
            </a:r>
            <a:r>
              <a:rPr lang="en-US" altLang="en-US">
                <a:sym typeface="Symbol" pitchFamily="18" charset="2"/>
              </a:rPr>
              <a:t> points have values greater than or equal to </a:t>
            </a:r>
            <a:r>
              <a:rPr lang="en-US" altLang="en-US" i="1" err="1">
                <a:sym typeface="Symbol" pitchFamily="18" charset="2"/>
              </a:rPr>
              <a:t>K</a:t>
            </a:r>
            <a:r>
              <a:rPr lang="en-US" altLang="en-US" i="1" baseline="-25000" err="1">
                <a:sym typeface="Symbol" pitchFamily="18" charset="2"/>
              </a:rPr>
              <a:t>n</a:t>
            </a:r>
            <a:r>
              <a:rPr lang="en-US" altLang="en-US" baseline="-25000">
                <a:sym typeface="Symbol" pitchFamily="18" charset="2"/>
              </a:rPr>
              <a:t>–1</a:t>
            </a:r>
            <a:endParaRPr lang="en-US" altLang="en-US">
              <a:sym typeface="Symbol" pitchFamily="18" charset="2"/>
            </a:endParaRPr>
          </a:p>
          <a:p>
            <a:pPr lvl="1"/>
            <a:r>
              <a:rPr lang="en-US" altLang="en-US">
                <a:sym typeface="Symbol"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8834" y="3750667"/>
            <a:ext cx="5147161" cy="39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4294967295"/>
          </p:nvPr>
        </p:nvSpPr>
        <p:spPr>
          <a:xfrm>
            <a:off x="868365" y="1317612"/>
            <a:ext cx="6946897" cy="4254513"/>
          </a:xfrm>
        </p:spPr>
        <p:txBody>
          <a:bodyPr/>
          <a:lstStyle/>
          <a:p>
            <a:r>
              <a:rPr kumimoji="0" lang="en-US" altLang="en-US"/>
              <a:t>B</a:t>
            </a:r>
            <a:r>
              <a:rPr kumimoji="0" lang="en-US" altLang="en-US" baseline="30000"/>
              <a:t>+</a:t>
            </a:r>
            <a:r>
              <a:rPr kumimoji="0" lang="en-US" altLang="en-US"/>
              <a:t>-tree for </a:t>
            </a:r>
            <a:r>
              <a:rPr kumimoji="0" lang="en-US" altLang="en-US" i="1"/>
              <a:t>instructor </a:t>
            </a:r>
            <a:r>
              <a:rPr kumimoji="0" lang="en-US" altLang="en-US"/>
              <a:t>file (</a:t>
            </a:r>
            <a:r>
              <a:rPr kumimoji="0" lang="en-US" altLang="en-US" i="1"/>
              <a:t>n</a:t>
            </a:r>
            <a:r>
              <a:rPr kumimoji="0" lang="en-US" altLang="en-US"/>
              <a:t> = 6)</a:t>
            </a:r>
          </a:p>
          <a:p>
            <a:endParaRPr lang="en-US" altLang="en-US"/>
          </a:p>
          <a:p>
            <a:endParaRPr lang="en-US" altLang="en-US"/>
          </a:p>
          <a:p>
            <a:endParaRPr lang="en-US" altLang="en-US"/>
          </a:p>
          <a:p>
            <a:endParaRPr lang="en-US" altLang="en-US"/>
          </a:p>
          <a:p>
            <a:pPr marL="0" indent="0">
              <a:buNone/>
            </a:pPr>
            <a:endParaRPr lang="en-US" altLang="en-US"/>
          </a:p>
          <a:p>
            <a:r>
              <a:rPr lang="en-US" altLang="en-US"/>
              <a:t>Leaf nodes must have between 3 and 5 values </a:t>
            </a:r>
            <a:br>
              <a:rPr lang="en-US" altLang="en-US"/>
            </a:br>
            <a:r>
              <a:rPr lang="en-US" altLang="en-US"/>
              <a:t>(</a:t>
            </a:r>
            <a:r>
              <a:rPr lang="en-US" altLang="en-US">
                <a:sym typeface="Symbol" pitchFamily="18" charset="2"/>
              </a:rPr>
              <a:t>(</a:t>
            </a:r>
            <a:r>
              <a:rPr lang="en-US" altLang="en-US" i="1">
                <a:sym typeface="Symbol" pitchFamily="18" charset="2"/>
              </a:rPr>
              <a:t>n</a:t>
            </a:r>
            <a:r>
              <a:rPr lang="en-US" altLang="en-US">
                <a:sym typeface="Symbol" pitchFamily="18" charset="2"/>
              </a:rPr>
              <a:t>–1)/2 and </a:t>
            </a:r>
            <a:r>
              <a:rPr lang="en-US" altLang="en-US" i="1">
                <a:sym typeface="Symbol" pitchFamily="18" charset="2"/>
              </a:rPr>
              <a:t>n </a:t>
            </a:r>
            <a:r>
              <a:rPr lang="en-US" altLang="en-US">
                <a:sym typeface="Symbol" pitchFamily="18" charset="2"/>
              </a:rPr>
              <a:t>–1, with </a:t>
            </a:r>
            <a:r>
              <a:rPr lang="en-US" altLang="en-US" i="1">
                <a:sym typeface="Symbol" pitchFamily="18" charset="2"/>
              </a:rPr>
              <a:t>n</a:t>
            </a:r>
            <a:r>
              <a:rPr lang="en-US" altLang="en-US">
                <a:sym typeface="Symbol" pitchFamily="18" charset="2"/>
              </a:rPr>
              <a:t> = 6).</a:t>
            </a:r>
          </a:p>
          <a:p>
            <a:r>
              <a:rPr lang="en-US" altLang="en-US">
                <a:sym typeface="Symbol" pitchFamily="18" charset="2"/>
              </a:rPr>
              <a:t>Non-leaf nodes other than root must have between 3 and 6 children </a:t>
            </a:r>
            <a:r>
              <a:rPr lang="en-US" altLang="en-US"/>
              <a:t>(</a:t>
            </a:r>
            <a:r>
              <a:rPr lang="en-US" altLang="en-US">
                <a:sym typeface="Symbol" pitchFamily="18" charset="2"/>
              </a:rPr>
              <a:t>(</a:t>
            </a:r>
            <a:r>
              <a:rPr lang="en-US" altLang="en-US" i="1">
                <a:sym typeface="Symbol" pitchFamily="18" charset="2"/>
              </a:rPr>
              <a:t>n</a:t>
            </a:r>
            <a:r>
              <a:rPr lang="en-US" altLang="en-US">
                <a:sym typeface="Symbol" pitchFamily="18" charset="2"/>
              </a:rPr>
              <a:t>/2 and </a:t>
            </a:r>
            <a:r>
              <a:rPr lang="en-US" altLang="en-US" i="1">
                <a:sym typeface="Symbol" pitchFamily="18" charset="2"/>
              </a:rPr>
              <a:t>n </a:t>
            </a:r>
            <a:r>
              <a:rPr lang="en-US" altLang="en-US">
                <a:sym typeface="Symbol" pitchFamily="18" charset="2"/>
              </a:rPr>
              <a:t>with </a:t>
            </a:r>
            <a:r>
              <a:rPr lang="en-US" altLang="en-US" i="1">
                <a:sym typeface="Symbol" pitchFamily="18" charset="2"/>
              </a:rPr>
              <a:t>n</a:t>
            </a:r>
            <a:r>
              <a:rPr lang="en-US" altLang="en-US">
                <a:sym typeface="Symbol" pitchFamily="18" charset="2"/>
              </a:rPr>
              <a:t> =6).</a:t>
            </a:r>
          </a:p>
          <a:p>
            <a:r>
              <a:rPr lang="en-US" altLang="en-US">
                <a:sym typeface="Symbol"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2575" y="1892290"/>
            <a:ext cx="854075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4294967295"/>
          </p:nvPr>
        </p:nvSpPr>
        <p:spPr>
          <a:xfrm>
            <a:off x="768350" y="1067662"/>
            <a:ext cx="7746387" cy="5263469"/>
          </a:xfrm>
        </p:spPr>
        <p:txBody>
          <a:bodyPr/>
          <a:lstStyle/>
          <a:p>
            <a:r>
              <a:rPr lang="en-US" altLang="en-US"/>
              <a:t>Since the inter-node connections are done by pointers, </a:t>
            </a:r>
            <a:r>
              <a:rPr lang="ja-JP" altLang="en-US"/>
              <a:t>“</a:t>
            </a:r>
            <a:r>
              <a:rPr lang="en-US" altLang="ja-JP"/>
              <a:t>logically</a:t>
            </a:r>
            <a:r>
              <a:rPr lang="ja-JP" altLang="en-US"/>
              <a:t>”</a:t>
            </a:r>
            <a:r>
              <a:rPr lang="en-US" altLang="ja-JP"/>
              <a:t> close blocks need not be </a:t>
            </a:r>
            <a:r>
              <a:rPr lang="ja-JP" altLang="en-US"/>
              <a:t>“</a:t>
            </a:r>
            <a:r>
              <a:rPr lang="en-US" altLang="ja-JP"/>
              <a:t>physically</a:t>
            </a:r>
            <a:r>
              <a:rPr lang="ja-JP" altLang="en-US"/>
              <a:t>”</a:t>
            </a:r>
            <a:r>
              <a:rPr lang="en-US" altLang="ja-JP"/>
              <a:t> close.</a:t>
            </a:r>
          </a:p>
          <a:p>
            <a:r>
              <a:rPr lang="en-US" altLang="en-US"/>
              <a:t>The non-leaf levels of the B</a:t>
            </a:r>
            <a:r>
              <a:rPr lang="en-US" altLang="en-US" baseline="30000"/>
              <a:t>+</a:t>
            </a:r>
            <a:r>
              <a:rPr lang="en-US" altLang="en-US"/>
              <a:t>-tree form a hierarchy of sparse indices.</a:t>
            </a:r>
          </a:p>
          <a:p>
            <a:r>
              <a:rPr lang="en-US" altLang="en-US"/>
              <a:t>The B</a:t>
            </a:r>
            <a:r>
              <a:rPr lang="en-US" altLang="en-US" baseline="30000"/>
              <a:t>+</a:t>
            </a:r>
            <a:r>
              <a:rPr lang="en-US" altLang="en-US"/>
              <a:t>-tree contains a relatively small number of levels</a:t>
            </a:r>
          </a:p>
          <a:p>
            <a:pPr lvl="2"/>
            <a:r>
              <a:rPr lang="en-US" altLang="en-US"/>
              <a:t>Level below root has at least 2* </a:t>
            </a:r>
            <a:r>
              <a:rPr lang="en-US" altLang="en-US">
                <a:sym typeface="Symbol" pitchFamily="18" charset="2"/>
              </a:rPr>
              <a:t></a:t>
            </a:r>
            <a:r>
              <a:rPr lang="en-US" altLang="en-US"/>
              <a:t>n/2</a:t>
            </a:r>
            <a:r>
              <a:rPr lang="en-US" altLang="en-US">
                <a:sym typeface="Symbol" pitchFamily="18" charset="2"/>
              </a:rPr>
              <a:t> </a:t>
            </a:r>
            <a:r>
              <a:rPr lang="en-US" altLang="en-US"/>
              <a:t>values</a:t>
            </a:r>
          </a:p>
          <a:p>
            <a:pPr lvl="2"/>
            <a:r>
              <a:rPr lang="en-US" altLang="en-US"/>
              <a:t>Next level has at least 2* </a:t>
            </a:r>
            <a:r>
              <a:rPr lang="en-US" altLang="en-US">
                <a:sym typeface="Symbol" pitchFamily="18" charset="2"/>
              </a:rPr>
              <a:t></a:t>
            </a:r>
            <a:r>
              <a:rPr lang="en-US" altLang="en-US"/>
              <a:t>n/2</a:t>
            </a:r>
            <a:r>
              <a:rPr lang="en-US" altLang="en-US">
                <a:sym typeface="Symbol" pitchFamily="18" charset="2"/>
              </a:rPr>
              <a:t> * </a:t>
            </a:r>
            <a:r>
              <a:rPr lang="en-US" altLang="en-US"/>
              <a:t>n/2</a:t>
            </a:r>
            <a:r>
              <a:rPr lang="en-US" altLang="en-US">
                <a:sym typeface="Symbol" pitchFamily="18" charset="2"/>
              </a:rPr>
              <a:t></a:t>
            </a:r>
            <a:r>
              <a:rPr lang="en-US" altLang="en-US"/>
              <a:t> values</a:t>
            </a:r>
          </a:p>
          <a:p>
            <a:pPr lvl="2"/>
            <a:r>
              <a:rPr lang="en-US" altLang="en-US"/>
              <a:t>.. etc.</a:t>
            </a:r>
          </a:p>
          <a:p>
            <a:pPr lvl="1"/>
            <a:r>
              <a:rPr lang="en-US" altLang="en-US"/>
              <a:t>If there are </a:t>
            </a:r>
            <a:r>
              <a:rPr lang="en-US" altLang="en-US" i="1"/>
              <a:t>K</a:t>
            </a:r>
            <a:r>
              <a:rPr lang="en-US" altLang="en-US"/>
              <a:t> search-key values in the file, the tree height is no more than </a:t>
            </a:r>
            <a:r>
              <a:rPr lang="en-US" altLang="en-US">
                <a:sym typeface="Symbol" pitchFamily="18" charset="2"/>
              </a:rPr>
              <a:t> log</a:t>
            </a:r>
            <a:r>
              <a:rPr lang="en-US" altLang="en-US" baseline="-25000" err="1">
                <a:sym typeface="Symbol" pitchFamily="18" charset="2"/>
              </a:rPr>
              <a:t></a:t>
            </a:r>
            <a:r>
              <a:rPr lang="en-US" altLang="en-US" i="1" baseline="-25000" err="1">
                <a:sym typeface="Symbol" pitchFamily="18" charset="2"/>
              </a:rPr>
              <a:t>n</a:t>
            </a:r>
            <a:r>
              <a:rPr lang="en-US" altLang="en-US" baseline="-25000">
                <a:sym typeface="Symbol" pitchFamily="18" charset="2"/>
              </a:rPr>
              <a:t>/2</a:t>
            </a:r>
            <a:r>
              <a:rPr lang="en-US" altLang="en-US">
                <a:sym typeface="Symbol" pitchFamily="18" charset="2"/>
              </a:rPr>
              <a:t>(</a:t>
            </a:r>
            <a:r>
              <a:rPr lang="en-US" altLang="en-US" i="1">
                <a:sym typeface="Symbol" pitchFamily="18" charset="2"/>
              </a:rPr>
              <a:t>K</a:t>
            </a:r>
            <a:r>
              <a:rPr lang="en-US" altLang="en-US">
                <a:sym typeface="Symbol" pitchFamily="18" charset="2"/>
              </a:rPr>
              <a:t>)</a:t>
            </a:r>
            <a:endParaRPr lang="en-US" altLang="en-US"/>
          </a:p>
          <a:p>
            <a:pPr lvl="1"/>
            <a:r>
              <a:rPr lang="en-US" altLang="en-US"/>
              <a:t>thus searches can be conducted efficiently.</a:t>
            </a:r>
          </a:p>
          <a:p>
            <a:r>
              <a:rPr lang="en-US" altLang="en-US"/>
              <a:t>Insertions and deletions to the main file can be handled efficiently, as the index can be restructured in logarithmic time (as we shall see).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cond evt="onBegin" delay="0">
                          <p:tn val="6"/>
                        </p:cond>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cond evt="onBegin" delay="0">
                          <p:tn val="24"/>
                        </p:cond>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uiExpand="1" build="p"/>
    </p:bldLst>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76258" name="Rectangle 2">
            <a:extLst>
              <a:ext uri="{FF2B5EF4-FFF2-40B4-BE49-F238E27FC236}">
                <a16:creationId xmlns:a16="http://schemas.microsoft.com/office/drawing/2014/main" id="{392FDAD7-CC47-40E9-9944-E39B35E9CE1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52227" name="Rectangle 3">
            <a:extLst>
              <a:ext uri="{FF2B5EF4-FFF2-40B4-BE49-F238E27FC236}">
                <a16:creationId xmlns:a16="http://schemas.microsoft.com/office/drawing/2014/main" id="{ECF2E9BB-363F-4829-9C71-04DBA21FE68F}"/>
              </a:ext>
            </a:extLst>
          </p:cNvPr>
          <p:cNvSpPr>
            <a:spLocks noGrp="1" noChangeArrowheads="1"/>
          </p:cNvSpPr>
          <p:nvPr>
            <p:ph type="body" idx="4294967295"/>
          </p:nvPr>
        </p:nvSpPr>
        <p:spPr>
          <a:xfrm>
            <a:off x="712788" y="1171852"/>
            <a:ext cx="8077200" cy="3063598"/>
          </a:xfrm>
        </p:spPr>
        <p:txBody>
          <a:bodyPr/>
          <a:lstStyle/>
          <a:p>
            <a:pPr marL="0" indent="0">
              <a:lnSpc>
                <a:spcPct val="80000"/>
              </a:lnSpc>
              <a:buNone/>
            </a:pPr>
            <a:r>
              <a:rPr lang="en-US" altLang="en-US" b="1"/>
              <a:t>   function</a:t>
            </a:r>
            <a:r>
              <a:rPr lang="en-US" altLang="en-US"/>
              <a:t> </a:t>
            </a:r>
            <a:r>
              <a:rPr lang="en-US" altLang="en-US" i="1"/>
              <a:t>find</a:t>
            </a:r>
            <a:r>
              <a:rPr lang="en-US" altLang="en-US"/>
              <a:t>(</a:t>
            </a:r>
            <a:r>
              <a:rPr lang="en-US" altLang="en-US" i="1"/>
              <a:t>v)</a:t>
            </a:r>
          </a:p>
          <a:p>
            <a:pPr marL="457200" lvl="1" indent="0">
              <a:lnSpc>
                <a:spcPct val="80000"/>
              </a:lnSpc>
              <a:buNone/>
            </a:pPr>
            <a:r>
              <a:rPr lang="en-US" altLang="en-US">
                <a:solidFill>
                  <a:srgbClr val="FF9933"/>
                </a:solidFill>
              </a:rPr>
              <a:t>1.</a:t>
            </a:r>
            <a:r>
              <a:rPr lang="en-US" altLang="en-US"/>
              <a:t>    </a:t>
            </a:r>
            <a:r>
              <a:rPr lang="en-US" altLang="en-US" i="1"/>
              <a:t>C=root</a:t>
            </a:r>
          </a:p>
          <a:p>
            <a:pPr marL="457200" lvl="1" indent="0">
              <a:lnSpc>
                <a:spcPct val="80000"/>
              </a:lnSpc>
              <a:buNone/>
            </a:pPr>
            <a:r>
              <a:rPr lang="en-US" altLang="en-US">
                <a:solidFill>
                  <a:srgbClr val="FF9933"/>
                </a:solidFill>
              </a:rPr>
              <a:t>2.</a:t>
            </a:r>
            <a:r>
              <a:rPr lang="en-US" altLang="en-US"/>
              <a:t>    </a:t>
            </a:r>
            <a:r>
              <a:rPr lang="en-US" altLang="en-US" b="1"/>
              <a:t>while</a:t>
            </a:r>
            <a:r>
              <a:rPr lang="en-US" altLang="en-US"/>
              <a:t> (C is not a leaf node)</a:t>
            </a:r>
          </a:p>
          <a:p>
            <a:pPr marL="1314450" lvl="2" indent="-457200">
              <a:lnSpc>
                <a:spcPct val="80000"/>
              </a:lnSpc>
              <a:buFont typeface="+mj-lt"/>
              <a:buAutoNum type="arabicPeriod"/>
            </a:pPr>
            <a:r>
              <a:rPr lang="en-US" altLang="en-US"/>
              <a:t>Let </a:t>
            </a:r>
            <a:r>
              <a:rPr lang="en-US" altLang="en-US" i="1" err="1"/>
              <a:t>i </a:t>
            </a:r>
            <a:r>
              <a:rPr lang="en-US" altLang="en-US"/>
              <a:t>be least number s.t. </a:t>
            </a:r>
            <a:r>
              <a:rPr lang="en-US" altLang="en-US" i="1"/>
              <a:t>V </a:t>
            </a:r>
            <a:r>
              <a:rPr lang="en-US" altLang="en-US" i="1">
                <a:sym typeface="Symbol" pitchFamily="18" charset="2"/>
              </a:rPr>
              <a:t> </a:t>
            </a:r>
            <a:r>
              <a:rPr lang="en-US" altLang="en-US" i="1"/>
              <a:t>K</a:t>
            </a:r>
            <a:r>
              <a:rPr lang="en-US" altLang="en-US" i="1" baseline="-25000"/>
              <a:t>i</a:t>
            </a:r>
            <a:r>
              <a:rPr lang="en-US" altLang="en-US" i="1"/>
              <a:t>.</a:t>
            </a:r>
            <a:endParaRPr lang="en-US" altLang="en-US"/>
          </a:p>
          <a:p>
            <a:pPr marL="1314450" lvl="2" indent="-457200">
              <a:lnSpc>
                <a:spcPct val="80000"/>
              </a:lnSpc>
              <a:buFont typeface="+mj-lt"/>
              <a:buAutoNum type="arabicPeriod"/>
            </a:pPr>
            <a:r>
              <a:rPr lang="en-US" altLang="en-US" b="1"/>
              <a:t>if</a:t>
            </a:r>
            <a:r>
              <a:rPr lang="en-US" altLang="en-US"/>
              <a:t> there is no such number </a:t>
            </a:r>
            <a:r>
              <a:rPr lang="en-US" altLang="en-US" i="1" err="1"/>
              <a:t>i then </a:t>
            </a:r>
          </a:p>
          <a:p>
            <a:pPr marL="1314450" lvl="2" indent="-457200">
              <a:lnSpc>
                <a:spcPct val="80000"/>
              </a:lnSpc>
              <a:buFont typeface="+mj-lt"/>
              <a:buAutoNum type="arabicPeriod"/>
            </a:pPr>
            <a:r>
              <a:rPr lang="en-US" altLang="en-US" i="1"/>
              <a:t>     S</a:t>
            </a:r>
            <a:r>
              <a:rPr lang="en-US" altLang="en-US"/>
              <a:t>et </a:t>
            </a:r>
            <a:r>
              <a:rPr lang="en-US" altLang="en-US" i="1"/>
              <a:t>C</a:t>
            </a:r>
            <a:r>
              <a:rPr lang="en-US" altLang="en-US"/>
              <a:t> = </a:t>
            </a:r>
            <a:r>
              <a:rPr lang="en-US" altLang="en-US" i="1">
                <a:sym typeface="Symbol" pitchFamily="18" charset="2"/>
              </a:rPr>
              <a:t>last non-null pointer in C</a:t>
            </a:r>
            <a:r>
              <a:rPr lang="en-US" altLang="en-US">
                <a:sym typeface="Symbol" pitchFamily="18" charset="2"/>
              </a:rPr>
              <a:t> </a:t>
            </a:r>
          </a:p>
          <a:p>
            <a:pPr marL="1314450" lvl="2" indent="-457200">
              <a:lnSpc>
                <a:spcPct val="80000"/>
              </a:lnSpc>
              <a:buFont typeface="+mj-lt"/>
              <a:buAutoNum type="arabicPeriod"/>
            </a:pPr>
            <a:r>
              <a:rPr lang="en-US" altLang="en-US" b="1"/>
              <a:t>else</a:t>
            </a:r>
            <a:r>
              <a:rPr lang="en-US" altLang="en-US"/>
              <a:t> </a:t>
            </a:r>
            <a:r>
              <a:rPr lang="en-US" altLang="en-US" b="1"/>
              <a:t>if</a:t>
            </a:r>
            <a:r>
              <a:rPr lang="en-US" altLang="en-US"/>
              <a:t> (</a:t>
            </a:r>
            <a:r>
              <a:rPr lang="en-US" altLang="en-US" i="1"/>
              <a:t>v</a:t>
            </a:r>
            <a:r>
              <a:rPr lang="en-US" altLang="en-US"/>
              <a:t> = C.</a:t>
            </a:r>
            <a:r>
              <a:rPr lang="en-US" altLang="en-US" i="1" err="1"/>
              <a:t>K</a:t>
            </a:r>
            <a:r>
              <a:rPr lang="en-US" altLang="en-US" i="1" baseline="-25000" err="1"/>
              <a:t>i</a:t>
            </a:r>
            <a:r>
              <a:rPr lang="en-US" altLang="en-US"/>
              <a:t> ) Set C = </a:t>
            </a:r>
            <a:r>
              <a:rPr lang="en-US" altLang="en-US" i="1"/>
              <a:t>P</a:t>
            </a:r>
            <a:r>
              <a:rPr lang="en-US" altLang="en-US" i="1" baseline="-25000"/>
              <a:t>i +1  </a:t>
            </a:r>
          </a:p>
          <a:p>
            <a:pPr marL="1314450" lvl="2" indent="-457200">
              <a:lnSpc>
                <a:spcPct val="80000"/>
              </a:lnSpc>
              <a:buFont typeface="+mj-lt"/>
              <a:buAutoNum type="arabicPeriod"/>
            </a:pPr>
            <a:r>
              <a:rPr lang="en-US" altLang="en-US" b="1"/>
              <a:t>else</a:t>
            </a:r>
            <a:r>
              <a:rPr lang="en-US" altLang="en-US"/>
              <a:t> </a:t>
            </a:r>
            <a:r>
              <a:rPr lang="en-US" altLang="en-US" b="1">
                <a:sym typeface="Symbol" pitchFamily="18" charset="2"/>
              </a:rPr>
              <a:t>set</a:t>
            </a:r>
            <a:r>
              <a:rPr lang="en-US" altLang="en-US">
                <a:sym typeface="Symbol" pitchFamily="18" charset="2"/>
              </a:rPr>
              <a:t> </a:t>
            </a:r>
            <a:r>
              <a:rPr lang="en-US" altLang="en-US" i="1">
                <a:sym typeface="Symbol" pitchFamily="18" charset="2"/>
              </a:rPr>
              <a:t>C</a:t>
            </a:r>
            <a:r>
              <a:rPr lang="en-US" altLang="en-US">
                <a:sym typeface="Symbol" pitchFamily="18" charset="2"/>
              </a:rPr>
              <a:t> = C.</a:t>
            </a:r>
            <a:r>
              <a:rPr lang="en-US" altLang="en-US" i="1" err="1"/>
              <a:t>P</a:t>
            </a:r>
            <a:r>
              <a:rPr lang="en-US" altLang="en-US" i="1" baseline="-25000" err="1"/>
              <a:t>i</a:t>
            </a:r>
            <a:endParaRPr lang="en-US" altLang="en-US"/>
          </a:p>
          <a:p>
            <a:pPr marL="457200" lvl="1" indent="0">
              <a:lnSpc>
                <a:spcPct val="80000"/>
              </a:lnSpc>
              <a:buNone/>
            </a:pPr>
            <a:r>
              <a:rPr lang="en-US" altLang="en-US">
                <a:solidFill>
                  <a:srgbClr val="FF9933"/>
                </a:solidFill>
              </a:rPr>
              <a:t>3.</a:t>
            </a:r>
            <a:r>
              <a:rPr lang="en-US" altLang="en-US" b="1"/>
              <a:t>    if</a:t>
            </a:r>
            <a:r>
              <a:rPr lang="en-US" altLang="en-US"/>
              <a:t> for some </a:t>
            </a:r>
            <a:r>
              <a:rPr lang="en-US" altLang="en-US" i="1" err="1"/>
              <a:t>i, K</a:t>
            </a:r>
            <a:r>
              <a:rPr lang="en-US" altLang="en-US" i="1" baseline="-25000"/>
              <a:t>i</a:t>
            </a:r>
            <a:r>
              <a:rPr lang="en-US" altLang="en-US" i="1"/>
              <a:t> = V  </a:t>
            </a:r>
            <a:r>
              <a:rPr lang="en-US" altLang="en-US" b="1"/>
              <a:t>then </a:t>
            </a:r>
            <a:r>
              <a:rPr lang="en-US" altLang="en-US"/>
              <a:t>return </a:t>
            </a:r>
            <a:r>
              <a:rPr lang="en-US" altLang="en-US" err="1">
                <a:sym typeface="Symbol" pitchFamily="18" charset="2"/>
              </a:rPr>
              <a:t>C.</a:t>
            </a:r>
            <a:r>
              <a:rPr lang="en-US" altLang="en-US" i="1" err="1"/>
              <a:t>P</a:t>
            </a:r>
            <a:r>
              <a:rPr lang="en-US" altLang="en-US" i="1" baseline="-25000" err="1"/>
              <a:t>i</a:t>
            </a:r>
            <a:endParaRPr lang="en-US" altLang="en-US"/>
          </a:p>
          <a:p>
            <a:pPr marL="457200" lvl="1" indent="0">
              <a:lnSpc>
                <a:spcPct val="80000"/>
              </a:lnSpc>
              <a:buNone/>
            </a:pPr>
            <a:r>
              <a:rPr lang="en-US" altLang="en-US">
                <a:solidFill>
                  <a:srgbClr val="FF9933"/>
                </a:solidFill>
              </a:rPr>
              <a:t>4.</a:t>
            </a:r>
            <a:r>
              <a:rPr lang="en-US" altLang="en-US" b="1"/>
              <a:t>    else</a:t>
            </a:r>
            <a:r>
              <a:rPr lang="en-US" altLang="en-US"/>
              <a:t> return null /* no record with search-key value </a:t>
            </a:r>
            <a:r>
              <a:rPr lang="en-US" altLang="en-US" i="1"/>
              <a:t>v</a:t>
            </a:r>
            <a:r>
              <a:rPr lang="en-US" altLang="en-US"/>
              <a:t> exists. */</a:t>
            </a:r>
          </a:p>
        </p:txBody>
      </p:sp>
      <p:pic>
        <p:nvPicPr>
          <p:cNvPr id="52228" name="Picture 5">
            <a:extLst>
              <a:ext uri="{FF2B5EF4-FFF2-40B4-BE49-F238E27FC236}">
                <a16:creationId xmlns:a16="http://schemas.microsoft.com/office/drawing/2014/main" id="{9190CDA6-99CA-468E-8876-5BC595D7804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2243" y="4390278"/>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FF7C6DF6-63EB-470C-BD9E-242E7BEB820B}"/>
              </a:ext>
            </a:extLst>
          </p:cNvPr>
          <p:cNvSpPr>
            <a:spLocks noGrp="1"/>
          </p:cNvSpPr>
          <p:nvPr>
            <p:ph type="title"/>
          </p:nvPr>
        </p:nvSpPr>
        <p:spPr/>
        <p:txBody>
          <a:bodyPr/>
          <a:lstStyle/>
          <a:p>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endParaRPr lang="en-IN"/>
          </a:p>
        </p:txBody>
      </p:sp>
      <p:sp>
        <p:nvSpPr>
          <p:cNvPr id="3" name="Content Placeholder 2">
            <a:extLst>
              <a:ext uri="{FF2B5EF4-FFF2-40B4-BE49-F238E27FC236}">
                <a16:creationId xmlns:a16="http://schemas.microsoft.com/office/drawing/2014/main" id="{7B17F413-94C5-4CF8-8E2C-0431E6BE2944}"/>
              </a:ext>
            </a:extLst>
          </p:cNvPr>
          <p:cNvSpPr>
            <a:spLocks noGrp="1"/>
          </p:cNvSpPr>
          <p:nvPr>
            <p:ph idx="1"/>
          </p:nvPr>
        </p:nvSpPr>
        <p:spPr>
          <a:xfrm>
            <a:off x="834501" y="1067662"/>
            <a:ext cx="7492753" cy="5263469"/>
          </a:xfrm>
        </p:spPr>
        <p:txBody>
          <a:bodyPr/>
          <a:lstStyle/>
          <a:p>
            <a:r>
              <a:rPr lang="en-IN" b="1">
                <a:solidFill>
                  <a:srgbClr val="002060"/>
                </a:solidFill>
              </a:rPr>
              <a:t>Range queries </a:t>
            </a:r>
            <a:r>
              <a:rPr lang="en-IN"/>
              <a:t>find all records with search key values in a given range</a:t>
            </a:r>
          </a:p>
          <a:p>
            <a:pPr lvl="1"/>
            <a:r>
              <a:rPr lang="en-IN"/>
              <a:t>See book for details of </a:t>
            </a:r>
            <a:r>
              <a:rPr lang="en-IN" b="1"/>
              <a:t>function</a:t>
            </a:r>
            <a:r>
              <a:rPr lang="en-IN"/>
              <a:t> </a:t>
            </a:r>
            <a:r>
              <a:rPr lang="en-IN" i="1" err="1"/>
              <a:t>findRange</a:t>
            </a:r>
            <a:r>
              <a:rPr lang="en-IN"/>
              <a:t>(</a:t>
            </a:r>
            <a:r>
              <a:rPr lang="en-IN" i="1"/>
              <a:t>lb, ub</a:t>
            </a:r>
            <a:r>
              <a:rPr lang="en-IN"/>
              <a:t>) which returns set of all such records</a:t>
            </a:r>
          </a:p>
          <a:p>
            <a:pPr lvl="1"/>
            <a:r>
              <a:rPr lang="en-IN"/>
              <a:t>Real implementations usually provide an iterator interface to fetch matching records one at a time, using a </a:t>
            </a:r>
            <a:r>
              <a:rPr lang="en-IN" i="1"/>
              <a:t>next</a:t>
            </a:r>
            <a:r>
              <a:rPr lang="en-IN"/>
              <a:t>() function</a:t>
            </a:r>
          </a:p>
        </p:txBody>
      </p:sp>
      <p:pic>
        <p:nvPicPr>
          <p:cNvPr id="4" name="Picture 5">
            <a:extLst>
              <a:ext uri="{FF2B5EF4-FFF2-40B4-BE49-F238E27FC236}">
                <a16:creationId xmlns:a16="http://schemas.microsoft.com/office/drawing/2014/main" id="{90AA3AE9-E764-4908-8660-DA48FB997BA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2242" y="2921893"/>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251288"/>
      </p:ext>
    </p:extLst>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78306" name="Rectangle 2">
            <a:extLst>
              <a:ext uri="{FF2B5EF4-FFF2-40B4-BE49-F238E27FC236}">
                <a16:creationId xmlns:a16="http://schemas.microsoft.com/office/drawing/2014/main" id="{20E78310-226A-4F26-A324-B393FB9FC0F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Queries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sp>
        <p:nvSpPr>
          <p:cNvPr id="56323" name="Rectangle 3">
            <a:extLst>
              <a:ext uri="{FF2B5EF4-FFF2-40B4-BE49-F238E27FC236}">
                <a16:creationId xmlns:a16="http://schemas.microsoft.com/office/drawing/2014/main" id="{439CD959-12F2-4D14-81BF-E6AB3B4E52D5}"/>
              </a:ext>
            </a:extLst>
          </p:cNvPr>
          <p:cNvSpPr>
            <a:spLocks noGrp="1" noChangeArrowheads="1"/>
          </p:cNvSpPr>
          <p:nvPr>
            <p:ph idx="1"/>
          </p:nvPr>
        </p:nvSpPr>
        <p:spPr>
          <a:xfrm>
            <a:off x="861134" y="1067662"/>
            <a:ext cx="7653603" cy="5263469"/>
          </a:xfrm>
        </p:spPr>
        <p:txBody>
          <a:bodyPr/>
          <a:lstStyle/>
          <a:p>
            <a:r>
              <a:rPr lang="en-US" altLang="en-US"/>
              <a:t>If there are </a:t>
            </a:r>
            <a:r>
              <a:rPr lang="en-US" altLang="en-US" i="1"/>
              <a:t>K</a:t>
            </a:r>
            <a:r>
              <a:rPr lang="en-US" altLang="en-US"/>
              <a:t> search-key values in the file, the height of the tree is no more than </a:t>
            </a:r>
            <a:r>
              <a:rPr lang="en-US" altLang="en-US">
                <a:sym typeface="Symbol" pitchFamily="18" charset="2"/>
              </a:rPr>
              <a:t>log</a:t>
            </a:r>
            <a:r>
              <a:rPr lang="en-US" altLang="en-US" baseline="-25000" err="1">
                <a:sym typeface="Symbol" pitchFamily="18" charset="2"/>
              </a:rPr>
              <a:t></a:t>
            </a:r>
            <a:r>
              <a:rPr lang="en-US" altLang="en-US" i="1" baseline="-25000" err="1">
                <a:sym typeface="Symbol" pitchFamily="18" charset="2"/>
              </a:rPr>
              <a:t>n</a:t>
            </a:r>
            <a:r>
              <a:rPr lang="en-US" altLang="en-US" baseline="-25000">
                <a:sym typeface="Symbol" pitchFamily="18" charset="2"/>
              </a:rPr>
              <a:t>/2</a:t>
            </a:r>
            <a:r>
              <a:rPr lang="en-US" altLang="en-US">
                <a:sym typeface="Symbol" pitchFamily="18" charset="2"/>
              </a:rPr>
              <a:t>(</a:t>
            </a:r>
            <a:r>
              <a:rPr lang="en-US" altLang="en-US" i="1">
                <a:sym typeface="Symbol" pitchFamily="18" charset="2"/>
              </a:rPr>
              <a:t>K</a:t>
            </a:r>
            <a:r>
              <a:rPr lang="en-US" altLang="en-US">
                <a:sym typeface="Symbol" pitchFamily="18" charset="2"/>
              </a:rPr>
              <a:t>).</a:t>
            </a:r>
          </a:p>
          <a:p>
            <a:r>
              <a:rPr lang="en-US" altLang="en-US">
                <a:sym typeface="Symbol" pitchFamily="18" charset="2"/>
              </a:rPr>
              <a:t>A node is generally the same size as a disk block, typically 4 kilobytes</a:t>
            </a:r>
          </a:p>
          <a:p>
            <a:pPr lvl="1"/>
            <a:r>
              <a:rPr lang="en-US" altLang="en-US">
                <a:sym typeface="Symbol" pitchFamily="18" charset="2"/>
              </a:rPr>
              <a:t>and </a:t>
            </a:r>
            <a:r>
              <a:rPr lang="en-US" altLang="en-US" i="1">
                <a:sym typeface="Symbol" pitchFamily="18" charset="2"/>
              </a:rPr>
              <a:t>n</a:t>
            </a:r>
            <a:r>
              <a:rPr lang="en-US" altLang="en-US">
                <a:sym typeface="Symbol" pitchFamily="18" charset="2"/>
              </a:rPr>
              <a:t> is typically around 100 (40 bytes per index entry).</a:t>
            </a:r>
          </a:p>
          <a:p>
            <a:r>
              <a:rPr lang="en-US" altLang="en-US">
                <a:sym typeface="Symbol" pitchFamily="18" charset="2"/>
              </a:rPr>
              <a:t>With 1 million search key values and </a:t>
            </a:r>
            <a:r>
              <a:rPr lang="en-US" altLang="en-US" i="1">
                <a:sym typeface="Symbol" pitchFamily="18" charset="2"/>
              </a:rPr>
              <a:t>n</a:t>
            </a:r>
            <a:r>
              <a:rPr lang="en-US" altLang="en-US">
                <a:sym typeface="Symbol" pitchFamily="18" charset="2"/>
              </a:rPr>
              <a:t> = 100</a:t>
            </a:r>
          </a:p>
          <a:p>
            <a:pPr lvl="1"/>
            <a:r>
              <a:rPr lang="en-US" altLang="en-US">
                <a:sym typeface="Symbol" pitchFamily="18" charset="2"/>
              </a:rPr>
              <a:t>at most </a:t>
            </a:r>
            <a:r>
              <a:rPr lang="en-US" altLang="en-US" i="1">
                <a:sym typeface="Symbol" pitchFamily="18" charset="2"/>
              </a:rPr>
              <a:t> log</a:t>
            </a:r>
            <a:r>
              <a:rPr lang="en-US" altLang="en-US" baseline="-25000">
                <a:sym typeface="Symbol" pitchFamily="18" charset="2"/>
              </a:rPr>
              <a:t>50</a:t>
            </a:r>
            <a:r>
              <a:rPr lang="en-US" altLang="en-US">
                <a:sym typeface="Symbol" pitchFamily="18" charset="2"/>
              </a:rPr>
              <a:t>(1,000,000) = 4 nodes are accessed in a lookup traversal from root to leaf.</a:t>
            </a:r>
          </a:p>
          <a:p>
            <a:r>
              <a:rPr lang="en-US" altLang="en-US">
                <a:sym typeface="Symbol" pitchFamily="18" charset="2"/>
              </a:rPr>
              <a:t>Contrast this with a balanced binary tree with 1 million search key values — around 20 nodes are accessed in a lookup</a:t>
            </a:r>
          </a:p>
          <a:p>
            <a:pPr lvl="1"/>
            <a:r>
              <a:rPr lang="en-US" altLang="en-US"/>
              <a:t>above difference is significant since every node access may need a disk I/O, costing around 20 milliseconds</a:t>
            </a:r>
          </a:p>
        </p:txBody>
      </p:sp>
    </p:spTree>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069C79D2-91BF-492A-AA16-1170C41764B3}"/>
              </a:ext>
            </a:extLst>
          </p:cNvPr>
          <p:cNvSpPr>
            <a:spLocks noGrp="1"/>
          </p:cNvSpPr>
          <p:nvPr>
            <p:ph type="title"/>
          </p:nvPr>
        </p:nvSpPr>
        <p:spPr/>
        <p:txBody>
          <a:bodyPr/>
          <a:lstStyle/>
          <a:p>
            <a:r>
              <a:rPr lang="en-IN"/>
              <a:t>Non-Unique Keys</a:t>
            </a:r>
          </a:p>
        </p:txBody>
      </p:sp>
      <p:sp>
        <p:nvSpPr>
          <p:cNvPr id="3" name="Content Placeholder 2">
            <a:extLst>
              <a:ext uri="{FF2B5EF4-FFF2-40B4-BE49-F238E27FC236}">
                <a16:creationId xmlns:a16="http://schemas.microsoft.com/office/drawing/2014/main" id="{A67A0CD0-2FB8-4EBE-B71C-1EE1F9261884}"/>
              </a:ext>
            </a:extLst>
          </p:cNvPr>
          <p:cNvSpPr>
            <a:spLocks noGrp="1"/>
          </p:cNvSpPr>
          <p:nvPr>
            <p:ph idx="1"/>
          </p:nvPr>
        </p:nvSpPr>
        <p:spPr>
          <a:xfrm>
            <a:off x="834501" y="1067662"/>
            <a:ext cx="7680236" cy="5263469"/>
          </a:xfrm>
        </p:spPr>
        <p:txBody>
          <a:bodyPr/>
          <a:lstStyle/>
          <a:p>
            <a:r>
              <a:rPr lang="en-IN"/>
              <a:t>If a search key </a:t>
            </a:r>
            <a:r>
              <a:rPr lang="en-IN" i="1"/>
              <a:t>a</a:t>
            </a:r>
            <a:r>
              <a:rPr lang="en-IN" sz="2000" i="1" baseline="-25000"/>
              <a:t>i</a:t>
            </a:r>
            <a:r>
              <a:rPr lang="en-IN" i="1"/>
              <a:t> </a:t>
            </a:r>
            <a:r>
              <a:rPr lang="en-IN"/>
              <a:t> is not unique, create instead an index on a composite key (</a:t>
            </a:r>
            <a:r>
              <a:rPr lang="en-IN" i="1"/>
              <a:t>a</a:t>
            </a:r>
            <a:r>
              <a:rPr lang="en-IN" i="1" baseline="-25000"/>
              <a:t>i </a:t>
            </a:r>
            <a:r>
              <a:rPr lang="en-IN"/>
              <a:t>, </a:t>
            </a:r>
            <a:r>
              <a:rPr lang="en-IN" i="1"/>
              <a:t>A</a:t>
            </a:r>
            <a:r>
              <a:rPr lang="en-IN" sz="2000" i="1" baseline="-25000"/>
              <a:t>p</a:t>
            </a:r>
            <a:r>
              <a:rPr lang="en-IN"/>
              <a:t>), which is unique</a:t>
            </a:r>
          </a:p>
          <a:p>
            <a:pPr lvl="1"/>
            <a:r>
              <a:rPr lang="en-IN" i="1"/>
              <a:t>A</a:t>
            </a:r>
            <a:r>
              <a:rPr lang="en-IN" sz="2000" i="1" baseline="-25000"/>
              <a:t>p</a:t>
            </a:r>
            <a:r>
              <a:rPr lang="en-IN"/>
              <a:t> could be a primary key, record ID, or any other attribute that guarantees uniqueness</a:t>
            </a:r>
          </a:p>
          <a:p>
            <a:r>
              <a:rPr lang="en-IN"/>
              <a:t>Search for </a:t>
            </a:r>
            <a:r>
              <a:rPr lang="en-IN" i="1"/>
              <a:t>a</a:t>
            </a:r>
            <a:r>
              <a:rPr lang="en-IN" sz="2000" i="1" baseline="-25000"/>
              <a:t>i</a:t>
            </a:r>
            <a:r>
              <a:rPr lang="en-IN" i="1"/>
              <a:t> = v </a:t>
            </a:r>
            <a:r>
              <a:rPr lang="en-IN"/>
              <a:t>can be implemented by a range search on composite key, with range (</a:t>
            </a:r>
            <a:r>
              <a:rPr lang="en-IN" i="1"/>
              <a:t>v, </a:t>
            </a:r>
            <a:r>
              <a:rPr lang="en-IN" sz="2000" i="1"/>
              <a:t>-</a:t>
            </a:r>
            <a:r>
              <a:rPr lang="en-IN" sz="2000"/>
              <a:t> ∞</a:t>
            </a:r>
            <a:r>
              <a:rPr lang="en-IN"/>
              <a:t>) to (</a:t>
            </a:r>
            <a:r>
              <a:rPr lang="en-IN" i="1"/>
              <a:t>v, </a:t>
            </a:r>
            <a:r>
              <a:rPr lang="en-IN" sz="2000" i="1"/>
              <a:t>+</a:t>
            </a:r>
            <a:r>
              <a:rPr lang="en-IN" sz="2000"/>
              <a:t> ∞</a:t>
            </a:r>
            <a:r>
              <a:rPr lang="en-IN"/>
              <a:t>)</a:t>
            </a:r>
          </a:p>
          <a:p>
            <a:r>
              <a:rPr lang="en-US" altLang="en-US"/>
              <a:t>But more I/O operations are needed to fetch the actual records</a:t>
            </a:r>
          </a:p>
          <a:p>
            <a:pPr lvl="1"/>
            <a:r>
              <a:rPr lang="en-US" altLang="en-US"/>
              <a:t>If the index is clustering, all accesses are sequential</a:t>
            </a:r>
          </a:p>
          <a:p>
            <a:pPr lvl="1"/>
            <a:r>
              <a:rPr lang="en-US" altLang="en-US"/>
              <a:t>If the index is non-clustering, each record access may need an I/O operation</a:t>
            </a:r>
          </a:p>
          <a:p>
            <a:endParaRPr lang="en-IN"/>
          </a:p>
        </p:txBody>
      </p:sp>
    </p:spTree>
    <p:extLst>
      <p:ext uri="{BB962C8B-B14F-4D97-AF65-F5344CB8AC3E}">
        <p14:creationId xmlns:p14="http://schemas.microsoft.com/office/powerpoint/2010/main" val="552547940"/>
      </p:ext>
    </p:extLst>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0354" name="Rectangle 2">
            <a:extLst>
              <a:ext uri="{FF2B5EF4-FFF2-40B4-BE49-F238E27FC236}">
                <a16:creationId xmlns:a16="http://schemas.microsoft.com/office/drawing/2014/main" id="{D9BC46D2-8B96-4350-99BF-D7488E007C1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a:t>
            </a:r>
          </a:p>
        </p:txBody>
      </p:sp>
      <p:sp>
        <p:nvSpPr>
          <p:cNvPr id="69635" name="Rectangle 3">
            <a:extLst>
              <a:ext uri="{FF2B5EF4-FFF2-40B4-BE49-F238E27FC236}">
                <a16:creationId xmlns:a16="http://schemas.microsoft.com/office/drawing/2014/main" id="{0EC1EF23-2948-434B-835A-29D4CD15088D}"/>
              </a:ext>
            </a:extLst>
          </p:cNvPr>
          <p:cNvSpPr>
            <a:spLocks noGrp="1" noChangeArrowheads="1"/>
          </p:cNvSpPr>
          <p:nvPr>
            <p:ph type="body" idx="4294967295"/>
          </p:nvPr>
        </p:nvSpPr>
        <p:spPr>
          <a:xfrm>
            <a:off x="768350" y="1067662"/>
            <a:ext cx="7746387" cy="5263469"/>
          </a:xfrm>
        </p:spPr>
        <p:txBody>
          <a:bodyPr/>
          <a:lstStyle/>
          <a:p>
            <a:pPr marL="0" indent="0">
              <a:buFont typeface="Monotype Sorts" charset="2"/>
              <a:buNone/>
              <a:defRPr/>
            </a:pPr>
            <a:r>
              <a:rPr lang="en-US">
                <a:ea typeface="ＭＳ Ｐゴシック" charset="-128"/>
              </a:rPr>
              <a:t>Assume record already added to the file.  Let </a:t>
            </a:r>
          </a:p>
          <a:p>
            <a:pPr lvl="1">
              <a:buFont typeface="Monotype Sorts" charset="2"/>
              <a:buChar char="l"/>
              <a:defRPr/>
            </a:pPr>
            <a:r>
              <a:rPr lang="en-US" i="1" err="1">
                <a:ea typeface="ＭＳ Ｐゴシック" charset="-128"/>
              </a:rPr>
              <a:t>pr</a:t>
            </a:r>
            <a:r>
              <a:rPr lang="en-US">
                <a:ea typeface="ＭＳ Ｐゴシック" charset="-128"/>
              </a:rPr>
              <a:t> be pointer to the record, and let </a:t>
            </a:r>
          </a:p>
          <a:p>
            <a:pPr lvl="1">
              <a:buFont typeface="Monotype Sorts" charset="2"/>
              <a:buChar char="l"/>
              <a:defRPr/>
            </a:pPr>
            <a:r>
              <a:rPr lang="en-US">
                <a:ea typeface="ＭＳ Ｐゴシック" charset="-128"/>
              </a:rPr>
              <a:t>v be the search key value of the record</a:t>
            </a:r>
          </a:p>
          <a:p>
            <a:pPr>
              <a:buFont typeface="Monotype Sorts" charset="2"/>
              <a:buAutoNum type="arabicPeriod"/>
              <a:defRPr/>
            </a:pPr>
            <a:r>
              <a:rPr lang="en-US">
                <a:ea typeface="ＭＳ Ｐゴシック" charset="-128"/>
              </a:rPr>
              <a:t>Find the leaf node in which the search-key value would appear</a:t>
            </a:r>
          </a:p>
          <a:p>
            <a:pPr marL="800100" lvl="1" indent="-342900">
              <a:buFont typeface="Monotype Sorts" charset="2"/>
              <a:buAutoNum type="arabicPeriod"/>
              <a:defRPr/>
            </a:pPr>
            <a:r>
              <a:rPr lang="en-US">
                <a:ea typeface="ＭＳ Ｐゴシック" charset="-128"/>
              </a:rPr>
              <a:t>If there is room in the leaf node, insert (v, </a:t>
            </a:r>
            <a:r>
              <a:rPr lang="en-US" i="1" err="1">
                <a:ea typeface="ＭＳ Ｐゴシック" charset="-128"/>
              </a:rPr>
              <a:t>pr</a:t>
            </a:r>
            <a:r>
              <a:rPr lang="en-US">
                <a:ea typeface="ＭＳ Ｐゴシック" charset="-128"/>
              </a:rPr>
              <a:t>) pair in the leaf node</a:t>
            </a:r>
          </a:p>
          <a:p>
            <a:pPr marL="800100" lvl="1" indent="-342900">
              <a:buFont typeface="Monotype Sorts" charset="2"/>
              <a:buAutoNum type="arabicPeriod"/>
              <a:defRPr/>
            </a:pPr>
            <a:r>
              <a:rPr lang="en-US">
                <a:ea typeface="ＭＳ Ｐゴシック" charset="-128"/>
              </a:rPr>
              <a:t>Otherwise, split the node (along with the new (</a:t>
            </a:r>
            <a:r>
              <a:rPr lang="en-US" i="1">
                <a:ea typeface="ＭＳ Ｐゴシック" charset="-128"/>
              </a:rPr>
              <a:t>v, pr</a:t>
            </a:r>
            <a:r>
              <a:rPr lang="en-US">
                <a:ea typeface="ＭＳ Ｐゴシック" charset="-128"/>
              </a:rPr>
              <a:t>)  entry) as discussed in the next slide, and propagate updates to parent nodes.</a:t>
            </a:r>
          </a:p>
        </p:txBody>
      </p:sp>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DROP and ALTER Command</a:t>
            </a:r>
          </a:p>
        </p:txBody>
      </p:sp>
      <p:sp>
        <p:nvSpPr>
          <p:cNvPr id="4813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1" i="0" u="none" strike="noStrike" kern="1200" cap="none" spc="0" normalizeH="0" baseline="0" noProof="0">
                <a:ln>
                  <a:noFill/>
                </a:ln>
                <a:solidFill>
                  <a:schemeClr val="tx1"/>
                </a:solidFill>
                <a:effectLst/>
                <a:uLnTx/>
                <a:uFillTx/>
                <a:latin typeface="+mn-lt" pitchFamily="34" charset="0"/>
                <a:ea typeface="+mn-ea"/>
                <a:cs typeface="+mn-cs"/>
              </a:rPr>
              <a:t>ALTER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statement can be used to modify table column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definitions</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Examples:</a:t>
            </a:r>
          </a:p>
          <a:p>
            <a:pPr marL="4445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ALTER TABLE </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PRODUCT</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 ADD </a:t>
            </a:r>
            <a:r>
              <a:rPr kumimoji="0" lang="en-US" sz="2800" b="0" i="0" u="none" strike="noStrike" kern="1200" cap="none" spc="0" normalizeH="0" baseline="0" noProof="0" smtClean="0">
                <a:ln>
                  <a:noFill/>
                </a:ln>
                <a:solidFill>
                  <a:schemeClr val="tx1"/>
                </a:solidFill>
                <a:effectLst/>
                <a:uLnTx/>
                <a:uFillTx/>
                <a:latin typeface="Consolas" pitchFamily="49" charset="0"/>
                <a:ea typeface="+mn-ea"/>
                <a:cs typeface="+mn-cs"/>
              </a:rPr>
              <a:t>PRODIMAGE</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800" b="1" i="0" u="none" strike="noStrike" kern="1200" cap="none" spc="0" normalizeH="0" baseline="0" noProof="0" smtClean="0">
                <a:ln>
                  <a:noFill/>
                </a:ln>
                <a:solidFill>
                  <a:schemeClr val="tx1"/>
                </a:solidFill>
                <a:effectLst/>
                <a:uLnTx/>
                <a:uFillTx/>
                <a:latin typeface="Consolas" pitchFamily="49" charset="0"/>
                <a:ea typeface="+mn-ea"/>
                <a:cs typeface="+mn-cs"/>
              </a:rPr>
              <a:t>BLOB</a:t>
            </a:r>
          </a:p>
          <a:p>
            <a:pPr marL="4445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4445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ALTER TABLE</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SUPPLIER </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ALTER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SUPSTATUS </a:t>
            </a:r>
            <a:r>
              <a:rPr kumimoji="0" lang="en-US" sz="2800" b="1" i="0" u="none" strike="noStrike" kern="1200" cap="none" spc="0" normalizeH="0" baseline="0" noProof="0">
                <a:ln>
                  <a:noFill/>
                </a:ln>
                <a:solidFill>
                  <a:schemeClr val="tx1"/>
                </a:solidFill>
                <a:effectLst/>
                <a:uLnTx/>
                <a:uFillTx/>
                <a:latin typeface="Consolas" pitchFamily="49" charset="0"/>
                <a:ea typeface="+mn-ea"/>
                <a:cs typeface="+mn-cs"/>
              </a:rPr>
              <a:t>SET DEFAULT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10</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9305108-BD16-4AEC-A7C0-7AFF9894EEA3}" type="slidenum">
              <a:rPr lang="nl-NL" altLang="nl-BE" sz="1200">
                <a:solidFill>
                  <a:srgbClr val="898989"/>
                </a:solidFill>
                <a:latin typeface="Arial" pitchFamily="34" charset="0"/>
              </a:rPr>
              <a:t>22</a:t>
            </a:fld>
            <a:endParaRPr lang="nl-NL" altLang="nl-BE" sz="1200">
              <a:solidFill>
                <a:srgbClr val="898989"/>
              </a:solidFill>
              <a:latin typeface="Arial" pitchFamily="34" charset="0"/>
            </a:endParaRPr>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2402" name="Rectangle 2">
            <a:extLst>
              <a:ext uri="{FF2B5EF4-FFF2-40B4-BE49-F238E27FC236}">
                <a16:creationId xmlns:a16="http://schemas.microsoft.com/office/drawing/2014/main" id="{5AEA49CE-1282-437D-9DE8-9A9CBC5959F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Insertion (Cont.)</a:t>
            </a:r>
          </a:p>
        </p:txBody>
      </p:sp>
      <p:sp>
        <p:nvSpPr>
          <p:cNvPr id="60419" name="Rectangle 3">
            <a:extLst>
              <a:ext uri="{FF2B5EF4-FFF2-40B4-BE49-F238E27FC236}">
                <a16:creationId xmlns:a16="http://schemas.microsoft.com/office/drawing/2014/main" id="{E2BDD1D5-5CBB-491F-96EF-2F18E241BE54}"/>
              </a:ext>
            </a:extLst>
          </p:cNvPr>
          <p:cNvSpPr>
            <a:spLocks noGrp="1" noChangeArrowheads="1"/>
          </p:cNvSpPr>
          <p:nvPr>
            <p:ph type="body" idx="4294967295"/>
          </p:nvPr>
        </p:nvSpPr>
        <p:spPr>
          <a:xfrm>
            <a:off x="843379" y="1067662"/>
            <a:ext cx="7671358" cy="5263469"/>
          </a:xfrm>
        </p:spPr>
        <p:txBody>
          <a:bodyPr/>
          <a:lstStyle/>
          <a:p>
            <a:r>
              <a:rPr lang="en-US" altLang="en-US"/>
              <a:t>Splitting a leaf node:</a:t>
            </a:r>
          </a:p>
          <a:p>
            <a:pPr lvl="1"/>
            <a:r>
              <a:rPr lang="en-US" altLang="en-US"/>
              <a:t>take the </a:t>
            </a:r>
            <a:r>
              <a:rPr lang="en-US" altLang="en-US" i="1"/>
              <a:t>n </a:t>
            </a:r>
            <a:r>
              <a:rPr lang="en-US" altLang="en-US"/>
              <a:t>(search-key value, pointer) pairs (including the one being inserted) in sorted order.  Place the first </a:t>
            </a:r>
            <a:r>
              <a:rPr lang="en-US" altLang="en-US">
                <a:sym typeface="Symbol" pitchFamily="18" charset="2"/>
              </a:rPr>
              <a:t></a:t>
            </a:r>
            <a:r>
              <a:rPr lang="en-US" altLang="en-US" i="1">
                <a:sym typeface="Symbol" pitchFamily="18" charset="2"/>
              </a:rPr>
              <a:t>n</a:t>
            </a:r>
            <a:r>
              <a:rPr lang="en-US" altLang="en-US">
                <a:sym typeface="Symbol" pitchFamily="18" charset="2"/>
              </a:rPr>
              <a:t>/2 in the original node, and the rest in a new node.</a:t>
            </a:r>
          </a:p>
          <a:p>
            <a:pPr lvl="1"/>
            <a:r>
              <a:rPr lang="en-US" altLang="en-US">
                <a:sym typeface="Symbol" pitchFamily="18" charset="2"/>
              </a:rPr>
              <a:t>let the new node be </a:t>
            </a:r>
            <a:r>
              <a:rPr lang="en-US" altLang="en-US" i="1">
                <a:sym typeface="Symbol" pitchFamily="18" charset="2"/>
              </a:rPr>
              <a:t>p,</a:t>
            </a:r>
            <a:r>
              <a:rPr lang="en-US" altLang="en-US">
                <a:sym typeface="Symbol" pitchFamily="18" charset="2"/>
              </a:rPr>
              <a:t> and let </a:t>
            </a:r>
            <a:r>
              <a:rPr lang="en-US" altLang="en-US" i="1">
                <a:sym typeface="Symbol" pitchFamily="18" charset="2"/>
              </a:rPr>
              <a:t>k</a:t>
            </a:r>
            <a:r>
              <a:rPr lang="en-US" altLang="en-US">
                <a:sym typeface="Symbol" pitchFamily="18" charset="2"/>
              </a:rPr>
              <a:t> be the least key value in </a:t>
            </a:r>
            <a:r>
              <a:rPr lang="en-US" altLang="en-US" i="1">
                <a:sym typeface="Symbol" pitchFamily="18" charset="2"/>
              </a:rPr>
              <a:t>p.  </a:t>
            </a:r>
            <a:r>
              <a:rPr lang="en-US" altLang="en-US">
                <a:sym typeface="Symbol" pitchFamily="18" charset="2"/>
              </a:rPr>
              <a:t>Insert (</a:t>
            </a:r>
            <a:r>
              <a:rPr lang="en-US" altLang="en-US" i="1" err="1">
                <a:sym typeface="Symbol" pitchFamily="18" charset="2"/>
              </a:rPr>
              <a:t>k,p</a:t>
            </a:r>
            <a:r>
              <a:rPr lang="en-US" altLang="en-US">
                <a:sym typeface="Symbol" pitchFamily="18" charset="2"/>
              </a:rPr>
              <a:t>) in the parent of the node being split. </a:t>
            </a:r>
          </a:p>
          <a:p>
            <a:pPr lvl="1"/>
            <a:r>
              <a:rPr lang="en-US" altLang="en-US">
                <a:sym typeface="Symbol" pitchFamily="18" charset="2"/>
              </a:rPr>
              <a:t>If the parent is full, split it and </a:t>
            </a:r>
            <a:r>
              <a:rPr lang="en-US" altLang="en-US" b="1">
                <a:sym typeface="Symbol" pitchFamily="18" charset="2"/>
              </a:rPr>
              <a:t>propagate</a:t>
            </a:r>
            <a:r>
              <a:rPr lang="en-US" altLang="en-US">
                <a:sym typeface="Symbol" pitchFamily="18" charset="2"/>
              </a:rPr>
              <a:t> the split further up.</a:t>
            </a:r>
          </a:p>
          <a:p>
            <a:r>
              <a:rPr lang="en-US" altLang="en-US"/>
              <a:t>Splitting of nodes proceeds upwards till a node that is not full is found. </a:t>
            </a:r>
          </a:p>
          <a:p>
            <a:pPr lvl="1"/>
            <a:r>
              <a:rPr lang="en-US" altLang="en-US"/>
              <a:t>In the worst case the root node may be split increasing the height of the tree by 1. </a:t>
            </a:r>
          </a:p>
        </p:txBody>
      </p:sp>
      <p:sp>
        <p:nvSpPr>
          <p:cNvPr id="60420" name="Text Box 4">
            <a:extLst>
              <a:ext uri="{FF2B5EF4-FFF2-40B4-BE49-F238E27FC236}">
                <a16:creationId xmlns:a16="http://schemas.microsoft.com/office/drawing/2014/main" id="{DE51FAA6-8AF6-49C8-87EF-D5809D2C0B01}"/>
              </a:ext>
            </a:extLst>
          </p:cNvPr>
          <p:cNvSpPr txBox="1">
            <a:spLocks noChangeArrowheads="1"/>
          </p:cNvSpPr>
          <p:nvPr/>
        </p:nvSpPr>
        <p:spPr bwMode="auto">
          <a:xfrm>
            <a:off x="1060450" y="5266942"/>
            <a:ext cx="77676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a:t>Result of splitting node containing Brandt, Califieri and Crick on inserting Adams</a:t>
            </a:r>
          </a:p>
          <a:p>
            <a:pPr>
              <a:spcBef>
                <a:spcPct val="0"/>
              </a:spcBef>
              <a:buClrTx/>
              <a:buSzTx/>
              <a:buFontTx/>
              <a:buNone/>
            </a:pPr>
            <a:r>
              <a:rPr kumimoji="0" lang="en-US" altLang="en-US"/>
              <a:t>Next step: insert entry with (Califieri, pointer-to-new-node) into parent</a:t>
            </a:r>
          </a:p>
        </p:txBody>
      </p:sp>
      <p:pic>
        <p:nvPicPr>
          <p:cNvPr id="60421" name="Picture 5">
            <a:extLst>
              <a:ext uri="{FF2B5EF4-FFF2-40B4-BE49-F238E27FC236}">
                <a16:creationId xmlns:a16="http://schemas.microsoft.com/office/drawing/2014/main" id="{F278061A-08BF-43DD-B040-80CA730685F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85982" y="4407112"/>
            <a:ext cx="6093618" cy="583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4450" name="Rectangle 2">
            <a:extLst>
              <a:ext uri="{FF2B5EF4-FFF2-40B4-BE49-F238E27FC236}">
                <a16:creationId xmlns:a16="http://schemas.microsoft.com/office/drawing/2014/main" id="{E838D612-2617-4F65-ABEC-C50DAA4A2ACD}"/>
              </a:ext>
            </a:extLst>
          </p:cNvPr>
          <p:cNvSpPr>
            <a:spLocks noGrp="1" noChangeArrowheads="1"/>
          </p:cNvSpPr>
          <p:nvPr>
            <p:ph type="title"/>
          </p:nvPr>
        </p:nvSpPr>
        <p:spPr>
          <a:xfrm>
            <a:off x="819150" y="0"/>
            <a:ext cx="8077200" cy="609600"/>
          </a:xfrm>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sp>
        <p:nvSpPr>
          <p:cNvPr id="62467" name="Text Box 3">
            <a:extLst>
              <a:ext uri="{FF2B5EF4-FFF2-40B4-BE49-F238E27FC236}">
                <a16:creationId xmlns:a16="http://schemas.microsoft.com/office/drawing/2014/main" id="{CE08564C-3C9F-41D5-9400-251991EBA959}"/>
              </a:ext>
            </a:extLst>
          </p:cNvPr>
          <p:cNvSpPr txBox="1">
            <a:spLocks noChangeArrowheads="1"/>
          </p:cNvSpPr>
          <p:nvPr/>
        </p:nvSpPr>
        <p:spPr bwMode="auto">
          <a:xfrm>
            <a:off x="2217738" y="5921375"/>
            <a:ext cx="475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50000"/>
              </a:spcBef>
              <a:buClrTx/>
              <a:buSzTx/>
              <a:buFontTx/>
              <a:buNone/>
            </a:pPr>
            <a:r>
              <a:rPr kumimoji="0" lang="en-US" altLang="en-US" sz="1700"/>
              <a:t>B</a:t>
            </a:r>
            <a:r>
              <a:rPr kumimoji="0" lang="en-US" altLang="en-US" sz="1700" baseline="30000"/>
              <a:t>+</a:t>
            </a:r>
            <a:r>
              <a:rPr kumimoji="0" lang="en-US" altLang="en-US" sz="1700"/>
              <a:t>-Tree before and after insertion of </a:t>
            </a:r>
            <a:r>
              <a:rPr kumimoji="0" lang="ja-JP" altLang="en-US" sz="1700"/>
              <a:t>“</a:t>
            </a:r>
            <a:r>
              <a:rPr kumimoji="0" lang="en-US" altLang="ja-JP" sz="1700"/>
              <a:t>Adams</a:t>
            </a:r>
            <a:r>
              <a:rPr kumimoji="0" lang="ja-JP" altLang="en-US" sz="1700"/>
              <a:t>”</a:t>
            </a:r>
            <a:endParaRPr kumimoji="0" lang="en-US" altLang="en-US" sz="1700"/>
          </a:p>
        </p:txBody>
      </p:sp>
      <p:pic>
        <p:nvPicPr>
          <p:cNvPr id="62468" name="Picture 5">
            <a:extLst>
              <a:ext uri="{FF2B5EF4-FFF2-40B4-BE49-F238E27FC236}">
                <a16:creationId xmlns:a16="http://schemas.microsoft.com/office/drawing/2014/main" id="{908B9831-6927-4293-9513-3CC8AD660F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7000" y="3627438"/>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a:extLst>
              <a:ext uri="{FF2B5EF4-FFF2-40B4-BE49-F238E27FC236}">
                <a16:creationId xmlns:a16="http://schemas.microsoft.com/office/drawing/2014/main" id="{6EBD748B-6617-409C-8E4E-B8A47F755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249238" y="936625"/>
            <a:ext cx="86487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TextBox 4">
            <a:extLst>
              <a:ext uri="{FF2B5EF4-FFF2-40B4-BE49-F238E27FC236}">
                <a16:creationId xmlns:a16="http://schemas.microsoft.com/office/drawing/2014/main" id="{B9608D1A-A4D1-4489-8DD9-690D5B521993}"/>
              </a:ext>
            </a:extLst>
          </p:cNvPr>
          <p:cNvSpPr txBox="1">
            <a:spLocks noChangeArrowheads="1"/>
          </p:cNvSpPr>
          <p:nvPr/>
        </p:nvSpPr>
        <p:spPr bwMode="auto">
          <a:xfrm>
            <a:off x="115888" y="3822700"/>
            <a:ext cx="16732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b="1">
                <a:solidFill>
                  <a:srgbClr val="002060"/>
                </a:solidFill>
              </a:rPr>
              <a:t>Affected nodes</a:t>
            </a:r>
          </a:p>
        </p:txBody>
      </p:sp>
      <p:cxnSp>
        <p:nvCxnSpPr>
          <p:cNvPr id="62471" name="Straight Arrow Connector 6">
            <a:extLst>
              <a:ext uri="{FF2B5EF4-FFF2-40B4-BE49-F238E27FC236}">
                <a16:creationId xmlns:a16="http://schemas.microsoft.com/office/drawing/2014/main" id="{756C3830-99E7-4D37-A022-A1FBEA881583}"/>
              </a:ext>
            </a:extLst>
          </p:cNvPr>
          <p:cNvCxnSpPr>
            <a:cxnSpLocks noChangeShapeType="1"/>
          </p:cNvCxnSpPr>
          <p:nvPr/>
        </p:nvCxnSpPr>
        <p:spPr bwMode="auto">
          <a:xfrm flipH="1">
            <a:off x="336550" y="4224338"/>
            <a:ext cx="609600" cy="933450"/>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cxnSp>
        <p:nvCxnSpPr>
          <p:cNvPr id="62472" name="Straight Arrow Connector 9">
            <a:extLst>
              <a:ext uri="{FF2B5EF4-FFF2-40B4-BE49-F238E27FC236}">
                <a16:creationId xmlns:a16="http://schemas.microsoft.com/office/drawing/2014/main" id="{73A022AF-F6F2-45BE-8617-910EF8586C75}"/>
              </a:ext>
            </a:extLst>
          </p:cNvPr>
          <p:cNvCxnSpPr>
            <a:cxnSpLocks noChangeShapeType="1"/>
          </p:cNvCxnSpPr>
          <p:nvPr/>
        </p:nvCxnSpPr>
        <p:spPr bwMode="auto">
          <a:xfrm>
            <a:off x="958850" y="4224338"/>
            <a:ext cx="700088" cy="193675"/>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2994" name="Rectangle 2">
            <a:extLst>
              <a:ext uri="{FF2B5EF4-FFF2-40B4-BE49-F238E27FC236}">
                <a16:creationId xmlns:a16="http://schemas.microsoft.com/office/drawing/2014/main" id="{DD05024D-2613-4FC9-A668-F687AB1ED673}"/>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Insertion</a:t>
            </a:r>
          </a:p>
        </p:txBody>
      </p:sp>
      <p:pic>
        <p:nvPicPr>
          <p:cNvPr id="64516" name="Picture 5">
            <a:extLst>
              <a:ext uri="{FF2B5EF4-FFF2-40B4-BE49-F238E27FC236}">
                <a16:creationId xmlns:a16="http://schemas.microsoft.com/office/drawing/2014/main" id="{A9B13163-588D-40FB-9312-86ACA9DB5C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0988" y="3989388"/>
            <a:ext cx="8512175"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a:extLst>
              <a:ext uri="{FF2B5EF4-FFF2-40B4-BE49-F238E27FC236}">
                <a16:creationId xmlns:a16="http://schemas.microsoft.com/office/drawing/2014/main" id="{90502F59-2918-434A-99BF-461D755718F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5113" y="108902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 Box 3">
            <a:extLst>
              <a:ext uri="{FF2B5EF4-FFF2-40B4-BE49-F238E27FC236}">
                <a16:creationId xmlns:a16="http://schemas.microsoft.com/office/drawing/2014/main" id="{42FA8B7C-AFE7-455C-BDCE-6A5F1875ACB4}"/>
              </a:ext>
            </a:extLst>
          </p:cNvPr>
          <p:cNvSpPr txBox="1">
            <a:spLocks noChangeArrowheads="1"/>
          </p:cNvSpPr>
          <p:nvPr/>
        </p:nvSpPr>
        <p:spPr bwMode="auto">
          <a:xfrm>
            <a:off x="237715" y="3426653"/>
            <a:ext cx="506177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50000"/>
              </a:spcBef>
              <a:buClrTx/>
              <a:buSzTx/>
              <a:buFontTx/>
              <a:buNone/>
            </a:pPr>
            <a:r>
              <a:rPr kumimoji="0" lang="en-US" altLang="en-US" sz="1700" b="1"/>
              <a:t>B</a:t>
            </a:r>
            <a:r>
              <a:rPr kumimoji="0" lang="en-US" altLang="en-US" sz="1700" b="1" baseline="30000"/>
              <a:t>+</a:t>
            </a:r>
            <a:r>
              <a:rPr kumimoji="0" lang="en-US" altLang="en-US" sz="1700" b="1"/>
              <a:t>-Tree before and after insertion of </a:t>
            </a:r>
            <a:r>
              <a:rPr kumimoji="0" lang="ja-JP" altLang="en-US" sz="1700" b="1"/>
              <a:t>“</a:t>
            </a:r>
            <a:r>
              <a:rPr kumimoji="0" lang="en-US" altLang="ja-JP" sz="1700" b="1" err="1"/>
              <a:t>Lamport</a:t>
            </a:r>
            <a:r>
              <a:rPr kumimoji="0" lang="ja-JP" altLang="en-US" sz="1700" b="1"/>
              <a:t>”</a:t>
            </a:r>
            <a:endParaRPr kumimoji="0" lang="en-US" altLang="en-US" sz="1700" b="1"/>
          </a:p>
        </p:txBody>
      </p:sp>
      <p:cxnSp>
        <p:nvCxnSpPr>
          <p:cNvPr id="64519" name="Straight Arrow Connector 17">
            <a:extLst>
              <a:ext uri="{FF2B5EF4-FFF2-40B4-BE49-F238E27FC236}">
                <a16:creationId xmlns:a16="http://schemas.microsoft.com/office/drawing/2014/main" id="{5E3D2B5F-0BCB-4ED5-801C-3FDBFC82FB39}"/>
              </a:ext>
            </a:extLst>
          </p:cNvPr>
          <p:cNvCxnSpPr>
            <a:cxnSpLocks noChangeShapeType="1"/>
          </p:cNvCxnSpPr>
          <p:nvPr/>
        </p:nvCxnSpPr>
        <p:spPr bwMode="auto">
          <a:xfrm flipH="1" flipV="1">
            <a:off x="5999163" y="3343275"/>
            <a:ext cx="1658937" cy="349250"/>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cxnSp>
        <p:nvCxnSpPr>
          <p:cNvPr id="64520" name="Straight Arrow Connector 18">
            <a:extLst>
              <a:ext uri="{FF2B5EF4-FFF2-40B4-BE49-F238E27FC236}">
                <a16:creationId xmlns:a16="http://schemas.microsoft.com/office/drawing/2014/main" id="{2EDE0897-E491-47F8-8FAC-8204193C2565}"/>
              </a:ext>
            </a:extLst>
          </p:cNvPr>
          <p:cNvCxnSpPr>
            <a:cxnSpLocks noChangeShapeType="1"/>
            <a:stCxn id="64523" idx="0"/>
          </p:cNvCxnSpPr>
          <p:nvPr/>
        </p:nvCxnSpPr>
        <p:spPr bwMode="auto">
          <a:xfrm flipH="1" flipV="1">
            <a:off x="4645025" y="5997575"/>
            <a:ext cx="839788" cy="296863"/>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
        <p:nvSpPr>
          <p:cNvPr id="64521" name="TextBox 19">
            <a:extLst>
              <a:ext uri="{FF2B5EF4-FFF2-40B4-BE49-F238E27FC236}">
                <a16:creationId xmlns:a16="http://schemas.microsoft.com/office/drawing/2014/main" id="{FDC0295E-D1B0-4F2C-928D-3DFC7F7B10DA}"/>
              </a:ext>
            </a:extLst>
          </p:cNvPr>
          <p:cNvSpPr txBox="1">
            <a:spLocks noChangeArrowheads="1"/>
          </p:cNvSpPr>
          <p:nvPr/>
        </p:nvSpPr>
        <p:spPr bwMode="auto">
          <a:xfrm>
            <a:off x="7296150" y="3692525"/>
            <a:ext cx="1671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b="1">
                <a:solidFill>
                  <a:srgbClr val="002060"/>
                </a:solidFill>
              </a:rPr>
              <a:t>Affected nodes</a:t>
            </a:r>
          </a:p>
        </p:txBody>
      </p:sp>
      <p:cxnSp>
        <p:nvCxnSpPr>
          <p:cNvPr id="64522" name="Straight Arrow Connector 20">
            <a:extLst>
              <a:ext uri="{FF2B5EF4-FFF2-40B4-BE49-F238E27FC236}">
                <a16:creationId xmlns:a16="http://schemas.microsoft.com/office/drawing/2014/main" id="{F737DEC2-23E1-44C5-969C-37FF0B1D6702}"/>
              </a:ext>
            </a:extLst>
          </p:cNvPr>
          <p:cNvCxnSpPr>
            <a:cxnSpLocks noChangeShapeType="1"/>
            <a:stCxn id="64523" idx="0"/>
          </p:cNvCxnSpPr>
          <p:nvPr/>
        </p:nvCxnSpPr>
        <p:spPr bwMode="auto">
          <a:xfrm flipV="1">
            <a:off x="5484813" y="6032500"/>
            <a:ext cx="215900" cy="261938"/>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
        <p:nvSpPr>
          <p:cNvPr id="64523" name="TextBox 26">
            <a:extLst>
              <a:ext uri="{FF2B5EF4-FFF2-40B4-BE49-F238E27FC236}">
                <a16:creationId xmlns:a16="http://schemas.microsoft.com/office/drawing/2014/main" id="{554B1C0E-750F-4F61-9B68-F1F2DD512276}"/>
              </a:ext>
            </a:extLst>
          </p:cNvPr>
          <p:cNvSpPr txBox="1">
            <a:spLocks noChangeArrowheads="1"/>
          </p:cNvSpPr>
          <p:nvPr/>
        </p:nvSpPr>
        <p:spPr bwMode="auto">
          <a:xfrm>
            <a:off x="4649788" y="6294438"/>
            <a:ext cx="16716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b="1">
                <a:solidFill>
                  <a:srgbClr val="002060"/>
                </a:solidFill>
              </a:rPr>
              <a:t>Affected nodes</a:t>
            </a:r>
          </a:p>
        </p:txBody>
      </p:sp>
      <p:cxnSp>
        <p:nvCxnSpPr>
          <p:cNvPr id="64524" name="Straight Arrow Connector 31">
            <a:extLst>
              <a:ext uri="{FF2B5EF4-FFF2-40B4-BE49-F238E27FC236}">
                <a16:creationId xmlns:a16="http://schemas.microsoft.com/office/drawing/2014/main" id="{C16081F2-1872-439F-A985-1D15150B3909}"/>
              </a:ext>
            </a:extLst>
          </p:cNvPr>
          <p:cNvCxnSpPr>
            <a:cxnSpLocks noChangeShapeType="1"/>
            <a:stCxn id="64521" idx="2"/>
          </p:cNvCxnSpPr>
          <p:nvPr/>
        </p:nvCxnSpPr>
        <p:spPr bwMode="auto">
          <a:xfrm flipH="1">
            <a:off x="5992813" y="4032250"/>
            <a:ext cx="2138362" cy="227013"/>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cxnSp>
        <p:nvCxnSpPr>
          <p:cNvPr id="64525" name="Straight Arrow Connector 34">
            <a:extLst>
              <a:ext uri="{FF2B5EF4-FFF2-40B4-BE49-F238E27FC236}">
                <a16:creationId xmlns:a16="http://schemas.microsoft.com/office/drawing/2014/main" id="{DA6BACEE-8DD7-4B86-9060-0CBAB45CBE42}"/>
              </a:ext>
            </a:extLst>
          </p:cNvPr>
          <p:cNvCxnSpPr>
            <a:cxnSpLocks noChangeShapeType="1"/>
            <a:stCxn id="64521" idx="2"/>
          </p:cNvCxnSpPr>
          <p:nvPr/>
        </p:nvCxnSpPr>
        <p:spPr bwMode="auto">
          <a:xfrm flipH="1">
            <a:off x="6627813" y="4032250"/>
            <a:ext cx="1503362" cy="531813"/>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5538" name="Rectangle 4">
            <a:extLst>
              <a:ext uri="{FF2B5EF4-FFF2-40B4-BE49-F238E27FC236}">
                <a16:creationId xmlns:a16="http://schemas.microsoft.com/office/drawing/2014/main" id="{CE06EF58-53E3-49D2-A223-7EC0F27F85E4}"/>
              </a:ext>
            </a:extLst>
          </p:cNvPr>
          <p:cNvSpPr>
            <a:spLocks noGrp="1" noChangeArrowheads="1"/>
          </p:cNvSpPr>
          <p:nvPr>
            <p:ph type="body" idx="4294967295"/>
          </p:nvPr>
        </p:nvSpPr>
        <p:spPr>
          <a:xfrm>
            <a:off x="850900" y="1067662"/>
            <a:ext cx="7663837" cy="5263469"/>
          </a:xfrm>
        </p:spPr>
        <p:txBody>
          <a:bodyPr/>
          <a:lstStyle/>
          <a:p>
            <a:r>
              <a:rPr lang="en-US" altLang="en-US"/>
              <a:t>Splitting a non-leaf node: when inserting (k,p) into an already full internal node N</a:t>
            </a:r>
          </a:p>
          <a:p>
            <a:pPr lvl="1"/>
            <a:r>
              <a:rPr lang="en-US" altLang="en-US"/>
              <a:t>Copy N to an in-memory area M with space for n+1 pointers and n keys</a:t>
            </a:r>
          </a:p>
          <a:p>
            <a:pPr lvl="1"/>
            <a:r>
              <a:rPr lang="en-US" altLang="en-US"/>
              <a:t>Insert (k,p) into M</a:t>
            </a:r>
          </a:p>
          <a:p>
            <a:pPr lvl="1"/>
            <a:r>
              <a:rPr lang="en-US" altLang="en-US"/>
              <a:t>Copy P</a:t>
            </a:r>
            <a:r>
              <a:rPr lang="en-US" altLang="en-US" baseline="-25000"/>
              <a:t>1</a:t>
            </a:r>
            <a:r>
              <a:rPr lang="en-US" altLang="en-US"/>
              <a:t>,K</a:t>
            </a:r>
            <a:r>
              <a:rPr lang="en-US" altLang="en-US" baseline="-25000"/>
              <a:t>1</a:t>
            </a:r>
            <a:r>
              <a:rPr lang="en-US" altLang="en-US"/>
              <a:t>, …, K </a:t>
            </a:r>
            <a:r>
              <a:rPr lang="en-US" altLang="en-US" baseline="-25000">
                <a:sym typeface="Symbol" pitchFamily="18" charset="2"/>
              </a:rPr>
              <a:t></a:t>
            </a:r>
            <a:r>
              <a:rPr lang="en-US" altLang="en-US" baseline="-25000"/>
              <a:t>n/2</a:t>
            </a:r>
            <a:r>
              <a:rPr lang="en-US" altLang="en-US" baseline="-25000">
                <a:sym typeface="Symbol" pitchFamily="18" charset="2"/>
              </a:rPr>
              <a:t></a:t>
            </a:r>
            <a:r>
              <a:rPr lang="en-US" altLang="en-US" baseline="-25000"/>
              <a:t>-1</a:t>
            </a:r>
            <a:r>
              <a:rPr lang="en-US" altLang="en-US"/>
              <a:t>,P </a:t>
            </a:r>
            <a:r>
              <a:rPr lang="en-US" altLang="en-US" baseline="-25000">
                <a:sym typeface="Symbol" pitchFamily="18" charset="2"/>
              </a:rPr>
              <a:t></a:t>
            </a:r>
            <a:r>
              <a:rPr lang="en-US" altLang="en-US" baseline="-25000"/>
              <a:t>n/2</a:t>
            </a:r>
            <a:r>
              <a:rPr lang="en-US" altLang="en-US" baseline="-25000">
                <a:sym typeface="Symbol" pitchFamily="18" charset="2"/>
              </a:rPr>
              <a:t></a:t>
            </a:r>
            <a:r>
              <a:rPr lang="en-US" altLang="en-US"/>
              <a:t> from M back into node N</a:t>
            </a:r>
          </a:p>
          <a:p>
            <a:pPr lvl="1"/>
            <a:r>
              <a:rPr lang="en-US" altLang="en-US"/>
              <a:t>Copy P</a:t>
            </a:r>
            <a:r>
              <a:rPr lang="en-US" altLang="en-US" baseline="-25000" err="1">
                <a:sym typeface="Symbol" pitchFamily="18" charset="2"/>
              </a:rPr>
              <a:t></a:t>
            </a:r>
            <a:r>
              <a:rPr lang="en-US" altLang="en-US" baseline="-25000" err="1"/>
              <a:t>n/2</a:t>
            </a:r>
            <a:r>
              <a:rPr lang="en-US" altLang="en-US" baseline="-25000">
                <a:sym typeface="Symbol" pitchFamily="18" charset="2"/>
              </a:rPr>
              <a:t></a:t>
            </a:r>
            <a:r>
              <a:rPr lang="en-US" altLang="en-US" baseline="-25000"/>
              <a:t>+1</a:t>
            </a:r>
            <a:r>
              <a:rPr lang="en-US" altLang="en-US"/>
              <a:t>,K</a:t>
            </a:r>
            <a:r>
              <a:rPr lang="en-US" altLang="en-US" baseline="-25000"/>
              <a:t> </a:t>
            </a:r>
            <a:r>
              <a:rPr lang="en-US" altLang="en-US" baseline="-25000">
                <a:sym typeface="Symbol" pitchFamily="18" charset="2"/>
              </a:rPr>
              <a:t></a:t>
            </a:r>
            <a:r>
              <a:rPr lang="en-US" altLang="en-US" baseline="-25000"/>
              <a:t>n/2</a:t>
            </a:r>
            <a:r>
              <a:rPr lang="en-US" altLang="en-US" baseline="-25000">
                <a:sym typeface="Symbol" pitchFamily="18" charset="2"/>
              </a:rPr>
              <a:t></a:t>
            </a:r>
            <a:r>
              <a:rPr lang="en-US" altLang="en-US" baseline="-25000"/>
              <a:t>+1</a:t>
            </a:r>
            <a:r>
              <a:rPr lang="en-US" altLang="en-US"/>
              <a:t>,…,K</a:t>
            </a:r>
            <a:r>
              <a:rPr lang="en-US" altLang="en-US" baseline="-25000"/>
              <a:t>n</a:t>
            </a:r>
            <a:r>
              <a:rPr lang="en-US" altLang="en-US"/>
              <a:t>,P</a:t>
            </a:r>
            <a:r>
              <a:rPr lang="en-US" altLang="en-US" baseline="-25000"/>
              <a:t>n+1</a:t>
            </a:r>
            <a:r>
              <a:rPr lang="en-US" altLang="en-US"/>
              <a:t> from M into newly allocated node N</a:t>
            </a:r>
            <a:r>
              <a:rPr lang="en-US" altLang="ja-JP"/>
              <a:t>'</a:t>
            </a:r>
          </a:p>
          <a:p>
            <a:pPr lvl="1"/>
            <a:r>
              <a:rPr lang="en-US" altLang="en-US"/>
              <a:t>Insert (K</a:t>
            </a:r>
            <a:r>
              <a:rPr lang="en-US" altLang="en-US" baseline="-25000"/>
              <a:t> </a:t>
            </a:r>
            <a:r>
              <a:rPr lang="en-US" altLang="en-US" baseline="-25000">
                <a:sym typeface="Symbol" pitchFamily="18" charset="2"/>
              </a:rPr>
              <a:t></a:t>
            </a:r>
            <a:r>
              <a:rPr lang="en-US" altLang="en-US" baseline="-25000"/>
              <a:t>n/2</a:t>
            </a:r>
            <a:r>
              <a:rPr lang="en-US" altLang="en-US" baseline="-25000">
                <a:sym typeface="Symbol" pitchFamily="18" charset="2"/>
              </a:rPr>
              <a:t></a:t>
            </a:r>
            <a:r>
              <a:rPr lang="en-US" altLang="en-US"/>
              <a:t>,N</a:t>
            </a:r>
            <a:r>
              <a:rPr lang="en-US" altLang="ja-JP"/>
              <a:t>') into parent N</a:t>
            </a:r>
          </a:p>
          <a:p>
            <a:r>
              <a:rPr lang="en-US" altLang="ja-JP"/>
              <a:t>Example</a:t>
            </a:r>
          </a:p>
          <a:p>
            <a:endParaRPr lang="en-US" altLang="ja-JP"/>
          </a:p>
          <a:p>
            <a:endParaRPr lang="en-US" altLang="ja-JP"/>
          </a:p>
          <a:p>
            <a:endParaRPr lang="en-US" altLang="ja-JP"/>
          </a:p>
          <a:p>
            <a:endParaRPr lang="en-US" altLang="ja-JP"/>
          </a:p>
          <a:p>
            <a:r>
              <a:rPr lang="en-US" altLang="en-US" b="1">
                <a:solidFill>
                  <a:srgbClr val="002060"/>
                </a:solidFill>
              </a:rPr>
              <a:t>Read pseudocode in book!</a:t>
            </a:r>
          </a:p>
        </p:txBody>
      </p:sp>
      <p:sp>
        <p:nvSpPr>
          <p:cNvPr id="1386499" name="Rectangle 3">
            <a:extLst>
              <a:ext uri="{FF2B5EF4-FFF2-40B4-BE49-F238E27FC236}">
                <a16:creationId xmlns:a16="http://schemas.microsoft.com/office/drawing/2014/main" id="{5CA6F855-5988-4CAA-B377-25BEFECDFD5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Insertion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(Cont.)</a:t>
            </a:r>
          </a:p>
        </p:txBody>
      </p:sp>
      <p:pic>
        <p:nvPicPr>
          <p:cNvPr id="3" name="Picture 2"/>
          <p:cNvPicPr>
            <a:picLocks noChangeAspect="1"/>
          </p:cNvPicPr>
          <p:nvPr/>
        </p:nvPicPr>
        <p:blipFill>
          <a:blip r:embed="rId3"/>
          <a:stretch>
            <a:fillRect/>
          </a:stretch>
        </p:blipFill>
        <p:spPr>
          <a:xfrm>
            <a:off x="2605087" y="4272724"/>
            <a:ext cx="3933825" cy="1019175"/>
          </a:xfrm>
          <a:prstGeom prst="rect">
            <a:avLst/>
          </a:prstGeom>
        </p:spPr>
      </p:pic>
    </p:spTree>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92642" name="Rectangle 2">
            <a:extLst>
              <a:ext uri="{FF2B5EF4-FFF2-40B4-BE49-F238E27FC236}">
                <a16:creationId xmlns:a16="http://schemas.microsoft.com/office/drawing/2014/main" id="{E790C1DE-1CD9-4461-92B8-625B97C5107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a:t>
            </a:r>
          </a:p>
        </p:txBody>
      </p:sp>
      <p:sp>
        <p:nvSpPr>
          <p:cNvPr id="1392643" name="Rectangle 3">
            <a:extLst>
              <a:ext uri="{FF2B5EF4-FFF2-40B4-BE49-F238E27FC236}">
                <a16:creationId xmlns:a16="http://schemas.microsoft.com/office/drawing/2014/main" id="{F5C37CA4-E90F-42D8-BD02-1C88F38D3D2A}"/>
              </a:ext>
            </a:extLst>
          </p:cNvPr>
          <p:cNvSpPr>
            <a:spLocks noGrp="1" noChangeArrowheads="1"/>
          </p:cNvSpPr>
          <p:nvPr>
            <p:ph type="body" idx="4294967295"/>
          </p:nvPr>
        </p:nvSpPr>
        <p:spPr>
          <a:xfrm>
            <a:off x="666750" y="6138863"/>
            <a:ext cx="6724650" cy="325437"/>
          </a:xfrm>
        </p:spPr>
        <p:txBody>
          <a:bodyPr/>
          <a:lstStyle/>
          <a:p>
            <a:pPr>
              <a:lnSpc>
                <a:spcPct val="90000"/>
              </a:lnSpc>
            </a:pPr>
            <a:r>
              <a:rPr lang="en-US" altLang="en-US" sz="1600"/>
              <a:t>Deleting </a:t>
            </a:r>
            <a:r>
              <a:rPr lang="ja-JP" altLang="en-US" sz="1600"/>
              <a:t>“</a:t>
            </a:r>
            <a:r>
              <a:rPr lang="en-US" altLang="ja-JP" sz="1600"/>
              <a:t>Srinivasan</a:t>
            </a:r>
            <a:r>
              <a:rPr lang="ja-JP" altLang="en-US" sz="1600"/>
              <a:t>”</a:t>
            </a:r>
            <a:r>
              <a:rPr lang="en-US" altLang="ja-JP" sz="1600"/>
              <a:t> causes </a:t>
            </a:r>
            <a:r>
              <a:rPr lang="en-US" altLang="ja-JP" sz="1600" b="1">
                <a:solidFill>
                  <a:srgbClr val="002060"/>
                </a:solidFill>
              </a:rPr>
              <a:t>merging</a:t>
            </a:r>
            <a:r>
              <a:rPr lang="en-US" altLang="ja-JP" sz="1600">
                <a:solidFill>
                  <a:srgbClr val="000090"/>
                </a:solidFill>
              </a:rPr>
              <a:t> </a:t>
            </a:r>
            <a:r>
              <a:rPr lang="en-US" altLang="ja-JP" sz="1600"/>
              <a:t>of under-full leaves</a:t>
            </a:r>
            <a:endParaRPr lang="en-US" altLang="en-US" sz="1600"/>
          </a:p>
        </p:txBody>
      </p:sp>
      <p:sp>
        <p:nvSpPr>
          <p:cNvPr id="67588" name="Text Box 4">
            <a:extLst>
              <a:ext uri="{FF2B5EF4-FFF2-40B4-BE49-F238E27FC236}">
                <a16:creationId xmlns:a16="http://schemas.microsoft.com/office/drawing/2014/main" id="{7F660BFA-4145-4785-8B7A-3D8CE2FC63F4}"/>
              </a:ext>
            </a:extLst>
          </p:cNvPr>
          <p:cNvSpPr txBox="1">
            <a:spLocks noChangeArrowheads="1"/>
          </p:cNvSpPr>
          <p:nvPr/>
        </p:nvSpPr>
        <p:spPr bwMode="auto">
          <a:xfrm>
            <a:off x="55563" y="3201988"/>
            <a:ext cx="436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50000"/>
              </a:spcBef>
              <a:buClrTx/>
              <a:buSzTx/>
              <a:buFontTx/>
              <a:buNone/>
            </a:pPr>
            <a:r>
              <a:rPr kumimoji="0" lang="en-US" altLang="en-US" sz="1800" b="1"/>
              <a:t>Before and after deleting </a:t>
            </a:r>
            <a:r>
              <a:rPr kumimoji="0" lang="ja-JP" altLang="en-US" sz="1800" b="1"/>
              <a:t>“</a:t>
            </a:r>
            <a:r>
              <a:rPr kumimoji="0" lang="en-US" altLang="ja-JP" sz="1800" b="1"/>
              <a:t>Srinivasan</a:t>
            </a:r>
            <a:r>
              <a:rPr kumimoji="0" lang="ja-JP" altLang="en-US" sz="1800" b="1"/>
              <a:t>”</a:t>
            </a:r>
            <a:endParaRPr kumimoji="0" lang="en-US" altLang="en-US" sz="1800" b="1"/>
          </a:p>
        </p:txBody>
      </p:sp>
      <p:pic>
        <p:nvPicPr>
          <p:cNvPr id="67589" name="Picture 5">
            <a:extLst>
              <a:ext uri="{FF2B5EF4-FFF2-40B4-BE49-F238E27FC236}">
                <a16:creationId xmlns:a16="http://schemas.microsoft.com/office/drawing/2014/main" id="{7A14B557-B456-46E1-A0D5-DA00D5DC7B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4488" y="99377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5">
            <a:extLst>
              <a:ext uri="{FF2B5EF4-FFF2-40B4-BE49-F238E27FC236}">
                <a16:creationId xmlns:a16="http://schemas.microsoft.com/office/drawing/2014/main" id="{4B0D9BE3-DBBE-46DF-851D-8E18AF8289E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9875" y="3614738"/>
            <a:ext cx="84804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591" name="Straight Arrow Connector 2">
            <a:extLst>
              <a:ext uri="{FF2B5EF4-FFF2-40B4-BE49-F238E27FC236}">
                <a16:creationId xmlns:a16="http://schemas.microsoft.com/office/drawing/2014/main" id="{E8AF7CB5-FE1F-473A-8FB7-DBCFCB0D15A4}"/>
              </a:ext>
            </a:extLst>
          </p:cNvPr>
          <p:cNvCxnSpPr>
            <a:cxnSpLocks noChangeShapeType="1"/>
          </p:cNvCxnSpPr>
          <p:nvPr/>
        </p:nvCxnSpPr>
        <p:spPr bwMode="auto">
          <a:xfrm flipH="1" flipV="1">
            <a:off x="7127875" y="3135313"/>
            <a:ext cx="1062038" cy="881062"/>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cxnSp>
        <p:nvCxnSpPr>
          <p:cNvPr id="67592" name="Straight Arrow Connector 4">
            <a:extLst>
              <a:ext uri="{FF2B5EF4-FFF2-40B4-BE49-F238E27FC236}">
                <a16:creationId xmlns:a16="http://schemas.microsoft.com/office/drawing/2014/main" id="{B3E328F5-0D41-4AFF-9978-790C11243FBA}"/>
              </a:ext>
            </a:extLst>
          </p:cNvPr>
          <p:cNvCxnSpPr>
            <a:cxnSpLocks noChangeShapeType="1"/>
            <a:stCxn id="67593" idx="0"/>
          </p:cNvCxnSpPr>
          <p:nvPr/>
        </p:nvCxnSpPr>
        <p:spPr bwMode="auto">
          <a:xfrm flipV="1">
            <a:off x="8196263" y="3109913"/>
            <a:ext cx="84137" cy="920750"/>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
        <p:nvSpPr>
          <p:cNvPr id="67593" name="TextBox 10">
            <a:extLst>
              <a:ext uri="{FF2B5EF4-FFF2-40B4-BE49-F238E27FC236}">
                <a16:creationId xmlns:a16="http://schemas.microsoft.com/office/drawing/2014/main" id="{5D6D24F8-37D8-4EA0-891E-8569D042723F}"/>
              </a:ext>
            </a:extLst>
          </p:cNvPr>
          <p:cNvSpPr txBox="1">
            <a:spLocks noChangeArrowheads="1"/>
          </p:cNvSpPr>
          <p:nvPr/>
        </p:nvSpPr>
        <p:spPr bwMode="auto">
          <a:xfrm>
            <a:off x="7361238" y="4030663"/>
            <a:ext cx="16716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b="1">
                <a:solidFill>
                  <a:srgbClr val="002060"/>
                </a:solidFill>
              </a:rPr>
              <a:t>Affected nodes</a:t>
            </a:r>
          </a:p>
        </p:txBody>
      </p:sp>
      <p:cxnSp>
        <p:nvCxnSpPr>
          <p:cNvPr id="67594" name="Straight Arrow Connector 6">
            <a:extLst>
              <a:ext uri="{FF2B5EF4-FFF2-40B4-BE49-F238E27FC236}">
                <a16:creationId xmlns:a16="http://schemas.microsoft.com/office/drawing/2014/main" id="{A5BD43E8-539D-45CB-B023-2A2D892853F4}"/>
              </a:ext>
            </a:extLst>
          </p:cNvPr>
          <p:cNvCxnSpPr>
            <a:cxnSpLocks noChangeShapeType="1"/>
          </p:cNvCxnSpPr>
          <p:nvPr/>
        </p:nvCxnSpPr>
        <p:spPr bwMode="auto">
          <a:xfrm flipH="1">
            <a:off x="8008938" y="4392613"/>
            <a:ext cx="155575" cy="1192212"/>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94690" name="Rectangle 2">
            <a:extLst>
              <a:ext uri="{FF2B5EF4-FFF2-40B4-BE49-F238E27FC236}">
                <a16:creationId xmlns:a16="http://schemas.microsoft.com/office/drawing/2014/main" id="{B14BF1D5-A01B-43A5-AEA1-79D9E7AE593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Examples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9F769ECC-7F0A-46D4-A357-7C4C53884297}"/>
              </a:ext>
            </a:extLst>
          </p:cNvPr>
          <p:cNvSpPr>
            <a:spLocks noGrp="1"/>
          </p:cNvSpPr>
          <p:nvPr>
            <p:ph idx="1"/>
          </p:nvPr>
        </p:nvSpPr>
        <p:spPr>
          <a:xfrm>
            <a:off x="840099" y="5560128"/>
            <a:ext cx="7603814" cy="811393"/>
          </a:xfrm>
        </p:spPr>
        <p:txBody>
          <a:bodyPr/>
          <a:lstStyle/>
          <a:p>
            <a:pPr>
              <a:buSzTx/>
            </a:pPr>
            <a:r>
              <a:rPr lang="en-US" altLang="en-US"/>
              <a:t>Leaf containing Singh and Wu became underfull, and </a:t>
            </a:r>
            <a:r>
              <a:rPr lang="en-US" altLang="en-US" b="1">
                <a:solidFill>
                  <a:srgbClr val="002060"/>
                </a:solidFill>
              </a:rPr>
              <a:t>borrowed a value </a:t>
            </a:r>
            <a:r>
              <a:rPr lang="en-US" altLang="en-US"/>
              <a:t>Kim from its left sibling</a:t>
            </a:r>
          </a:p>
          <a:p>
            <a:pPr>
              <a:buSzTx/>
            </a:pPr>
            <a:r>
              <a:rPr lang="en-US" altLang="en-US"/>
              <a:t>Search-key value in the parent changes as a result</a:t>
            </a:r>
          </a:p>
          <a:p>
            <a:endParaRPr lang="en-IN"/>
          </a:p>
        </p:txBody>
      </p:sp>
      <p:sp>
        <p:nvSpPr>
          <p:cNvPr id="69635" name="Text Box 4">
            <a:extLst>
              <a:ext uri="{FF2B5EF4-FFF2-40B4-BE49-F238E27FC236}">
                <a16:creationId xmlns:a16="http://schemas.microsoft.com/office/drawing/2014/main" id="{A7BCB34C-3F8B-4590-9F2F-2EA6BD76E87A}"/>
              </a:ext>
            </a:extLst>
          </p:cNvPr>
          <p:cNvSpPr txBox="1">
            <a:spLocks noChangeArrowheads="1"/>
          </p:cNvSpPr>
          <p:nvPr/>
        </p:nvSpPr>
        <p:spPr bwMode="auto">
          <a:xfrm>
            <a:off x="0" y="2957513"/>
            <a:ext cx="5573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gn="ctr">
              <a:spcBef>
                <a:spcPct val="50000"/>
              </a:spcBef>
              <a:buClrTx/>
              <a:buSzTx/>
              <a:buFontTx/>
              <a:buNone/>
            </a:pPr>
            <a:r>
              <a:rPr kumimoji="0" lang="en-US" altLang="en-US" sz="1800" b="1"/>
              <a:t>Before and after deleting </a:t>
            </a:r>
            <a:r>
              <a:rPr kumimoji="0" lang="ja-JP" altLang="en-US" sz="1800" b="1"/>
              <a:t>“</a:t>
            </a:r>
            <a:r>
              <a:rPr kumimoji="0" lang="en-US" altLang="ja-JP" sz="1800" b="1"/>
              <a:t>Singh</a:t>
            </a:r>
            <a:r>
              <a:rPr kumimoji="0" lang="ja-JP" altLang="en-US" sz="1800" b="1"/>
              <a:t>”</a:t>
            </a:r>
            <a:r>
              <a:rPr kumimoji="0" lang="en-US" altLang="ja-JP" sz="1800" b="1"/>
              <a:t> and </a:t>
            </a:r>
            <a:r>
              <a:rPr kumimoji="0" lang="ja-JP" altLang="en-US" sz="1800" b="1"/>
              <a:t>“</a:t>
            </a:r>
            <a:r>
              <a:rPr kumimoji="0" lang="en-US" altLang="ja-JP" sz="1800" b="1"/>
              <a:t>Wu</a:t>
            </a:r>
            <a:r>
              <a:rPr kumimoji="0" lang="ja-JP" altLang="en-US" sz="1800" b="1"/>
              <a:t>”</a:t>
            </a:r>
            <a:endParaRPr kumimoji="0" lang="en-US" altLang="en-US" sz="1800" b="1"/>
          </a:p>
        </p:txBody>
      </p:sp>
      <p:pic>
        <p:nvPicPr>
          <p:cNvPr id="69636" name="Picture 6">
            <a:extLst>
              <a:ext uri="{FF2B5EF4-FFF2-40B4-BE49-F238E27FC236}">
                <a16:creationId xmlns:a16="http://schemas.microsoft.com/office/drawing/2014/main" id="{F3B3AF8F-8D69-4B6F-B1C4-F13C369513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0099" y="3365500"/>
            <a:ext cx="7751451"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a:extLst>
              <a:ext uri="{FF2B5EF4-FFF2-40B4-BE49-F238E27FC236}">
                <a16:creationId xmlns:a16="http://schemas.microsoft.com/office/drawing/2014/main" id="{A6DEF79F-415A-4045-9E33-875430F36ECD}"/>
              </a:ext>
            </a:extLst>
          </p:cNvPr>
          <p:cNvSpPr>
            <a:spLocks noChangeArrowheads="1"/>
          </p:cNvSpPr>
          <p:nvPr/>
        </p:nvSpPr>
        <p:spPr bwMode="auto">
          <a:xfrm>
            <a:off x="595313" y="5557838"/>
            <a:ext cx="78486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buClr>
                <a:srgbClr val="002060"/>
              </a:buClr>
              <a:buSzTx/>
            </a:pPr>
            <a:endParaRPr lang="en-US" altLang="en-US" sz="1800"/>
          </a:p>
        </p:txBody>
      </p:sp>
      <p:pic>
        <p:nvPicPr>
          <p:cNvPr id="69638" name="Picture 5">
            <a:extLst>
              <a:ext uri="{FF2B5EF4-FFF2-40B4-BE49-F238E27FC236}">
                <a16:creationId xmlns:a16="http://schemas.microsoft.com/office/drawing/2014/main" id="{7031477D-FE1E-48E9-A94B-4B0DB0379B2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46150" y="763588"/>
            <a:ext cx="7394575"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9639" name="Straight Arrow Connector 6">
            <a:extLst>
              <a:ext uri="{FF2B5EF4-FFF2-40B4-BE49-F238E27FC236}">
                <a16:creationId xmlns:a16="http://schemas.microsoft.com/office/drawing/2014/main" id="{BAB70170-1873-487C-B06E-BDAF090F08E4}"/>
              </a:ext>
            </a:extLst>
          </p:cNvPr>
          <p:cNvCxnSpPr>
            <a:cxnSpLocks noChangeShapeType="1"/>
          </p:cNvCxnSpPr>
          <p:nvPr/>
        </p:nvCxnSpPr>
        <p:spPr bwMode="auto">
          <a:xfrm flipH="1" flipV="1">
            <a:off x="7697788" y="3044825"/>
            <a:ext cx="603250" cy="582613"/>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cxnSp>
        <p:nvCxnSpPr>
          <p:cNvPr id="69640" name="Straight Arrow Connector 7">
            <a:extLst>
              <a:ext uri="{FF2B5EF4-FFF2-40B4-BE49-F238E27FC236}">
                <a16:creationId xmlns:a16="http://schemas.microsoft.com/office/drawing/2014/main" id="{F1D3FB4B-7B2A-4135-9BBC-5CC42A333A70}"/>
              </a:ext>
            </a:extLst>
          </p:cNvPr>
          <p:cNvCxnSpPr>
            <a:cxnSpLocks noChangeShapeType="1"/>
            <a:stCxn id="69641" idx="2"/>
          </p:cNvCxnSpPr>
          <p:nvPr/>
        </p:nvCxnSpPr>
        <p:spPr bwMode="auto">
          <a:xfrm flipH="1">
            <a:off x="7062788" y="3979863"/>
            <a:ext cx="1244600" cy="762000"/>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
        <p:nvSpPr>
          <p:cNvPr id="69641" name="TextBox 8">
            <a:extLst>
              <a:ext uri="{FF2B5EF4-FFF2-40B4-BE49-F238E27FC236}">
                <a16:creationId xmlns:a16="http://schemas.microsoft.com/office/drawing/2014/main" id="{9DFC9008-37D2-4B48-AA6B-D0511398860C}"/>
              </a:ext>
            </a:extLst>
          </p:cNvPr>
          <p:cNvSpPr txBox="1">
            <a:spLocks noChangeArrowheads="1"/>
          </p:cNvSpPr>
          <p:nvPr/>
        </p:nvSpPr>
        <p:spPr bwMode="auto">
          <a:xfrm>
            <a:off x="7472363" y="3641725"/>
            <a:ext cx="16716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b="1">
                <a:solidFill>
                  <a:srgbClr val="002060"/>
                </a:solidFill>
              </a:rPr>
              <a:t>Affected nodes</a:t>
            </a:r>
          </a:p>
        </p:txBody>
      </p:sp>
      <p:cxnSp>
        <p:nvCxnSpPr>
          <p:cNvPr id="69642" name="Straight Arrow Connector 9">
            <a:extLst>
              <a:ext uri="{FF2B5EF4-FFF2-40B4-BE49-F238E27FC236}">
                <a16:creationId xmlns:a16="http://schemas.microsoft.com/office/drawing/2014/main" id="{1C2D8507-ABA3-4443-80C6-9161432A0792}"/>
              </a:ext>
            </a:extLst>
          </p:cNvPr>
          <p:cNvCxnSpPr>
            <a:cxnSpLocks noChangeShapeType="1"/>
          </p:cNvCxnSpPr>
          <p:nvPr/>
        </p:nvCxnSpPr>
        <p:spPr bwMode="auto">
          <a:xfrm flipH="1">
            <a:off x="7996238" y="4003675"/>
            <a:ext cx="279400" cy="958850"/>
          </a:xfrm>
          <a:prstGeom prst="straightConnector1">
            <a:avLst/>
          </a:prstGeom>
          <a:noFill/>
          <a:ln w="9525">
            <a:solidFill>
              <a:srgbClr val="CC3300"/>
            </a:solidFill>
            <a:round/>
            <a:tailEnd type="arrow" w="med" len="med"/>
          </a:ln>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96738" name="Rectangle 2">
            <a:extLst>
              <a:ext uri="{FF2B5EF4-FFF2-40B4-BE49-F238E27FC236}">
                <a16:creationId xmlns:a16="http://schemas.microsoft.com/office/drawing/2014/main" id="{0415B992-C488-40FB-BAAD-F48710B67A66}"/>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Deletion (Cont.)</a:t>
            </a:r>
          </a:p>
        </p:txBody>
      </p:sp>
      <p:sp>
        <p:nvSpPr>
          <p:cNvPr id="2" name="Content Placeholder 1">
            <a:extLst>
              <a:ext uri="{FF2B5EF4-FFF2-40B4-BE49-F238E27FC236}">
                <a16:creationId xmlns:a16="http://schemas.microsoft.com/office/drawing/2014/main" id="{5B9ECA9A-044B-470E-8DE7-B129B807E2C1}"/>
              </a:ext>
            </a:extLst>
          </p:cNvPr>
          <p:cNvSpPr>
            <a:spLocks noGrp="1"/>
          </p:cNvSpPr>
          <p:nvPr>
            <p:ph idx="1"/>
          </p:nvPr>
        </p:nvSpPr>
        <p:spPr>
          <a:xfrm>
            <a:off x="768350" y="5207180"/>
            <a:ext cx="8089900" cy="1525588"/>
          </a:xfrm>
        </p:spPr>
        <p:txBody>
          <a:bodyPr/>
          <a:lstStyle/>
          <a:p>
            <a:pPr>
              <a:lnSpc>
                <a:spcPct val="90000"/>
              </a:lnSpc>
              <a:buSzTx/>
            </a:pPr>
            <a:r>
              <a:rPr lang="en-US" altLang="en-US"/>
              <a:t>Node with Gold and Katz became underfull, and was merged with its sibling </a:t>
            </a:r>
          </a:p>
          <a:p>
            <a:pPr>
              <a:lnSpc>
                <a:spcPct val="90000"/>
              </a:lnSpc>
              <a:buSzTx/>
            </a:pPr>
            <a:r>
              <a:rPr lang="en-US" altLang="en-US"/>
              <a:t>Parent node becomes underfull, and is merged with its sibling</a:t>
            </a:r>
          </a:p>
          <a:p>
            <a:pPr lvl="1">
              <a:lnSpc>
                <a:spcPct val="90000"/>
              </a:lnSpc>
              <a:buSzPct val="90000"/>
            </a:pPr>
            <a:r>
              <a:rPr lang="en-US" altLang="en-US"/>
              <a:t>Value separating two nodes (at the parent) is pulled down when merging</a:t>
            </a:r>
          </a:p>
          <a:p>
            <a:pPr>
              <a:lnSpc>
                <a:spcPct val="90000"/>
              </a:lnSpc>
              <a:buSzTx/>
            </a:pPr>
            <a:r>
              <a:rPr lang="en-US" altLang="en-US"/>
              <a:t>Root node then has only one child, and is deleted</a:t>
            </a:r>
          </a:p>
          <a:p>
            <a:endParaRPr lang="en-IN"/>
          </a:p>
        </p:txBody>
      </p:sp>
      <p:sp>
        <p:nvSpPr>
          <p:cNvPr id="71683" name="Text Box 5">
            <a:extLst>
              <a:ext uri="{FF2B5EF4-FFF2-40B4-BE49-F238E27FC236}">
                <a16:creationId xmlns:a16="http://schemas.microsoft.com/office/drawing/2014/main" id="{D9AC414E-2F56-4030-94CC-D8851473F7C3}"/>
              </a:ext>
            </a:extLst>
          </p:cNvPr>
          <p:cNvSpPr txBox="1">
            <a:spLocks noChangeArrowheads="1"/>
          </p:cNvSpPr>
          <p:nvPr/>
        </p:nvSpPr>
        <p:spPr bwMode="auto">
          <a:xfrm>
            <a:off x="679458" y="3092450"/>
            <a:ext cx="7239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sz="1800" b="1"/>
              <a:t>Before and after deletion of </a:t>
            </a:r>
            <a:r>
              <a:rPr kumimoji="0" lang="ja-JP" altLang="en-US" sz="1800" b="1"/>
              <a:t>“</a:t>
            </a:r>
            <a:r>
              <a:rPr kumimoji="0" lang="en-US" altLang="ja-JP" sz="1800" b="1"/>
              <a:t>Gold</a:t>
            </a:r>
            <a:r>
              <a:rPr kumimoji="0" lang="ja-JP" altLang="en-US" sz="1800" b="1"/>
              <a:t>”</a:t>
            </a:r>
            <a:endParaRPr kumimoji="0" lang="en-US" altLang="en-US" sz="1800" b="1"/>
          </a:p>
        </p:txBody>
      </p:sp>
      <p:sp>
        <p:nvSpPr>
          <p:cNvPr id="1394691" name="Rectangle 3">
            <a:extLst>
              <a:ext uri="{FF2B5EF4-FFF2-40B4-BE49-F238E27FC236}">
                <a16:creationId xmlns:a16="http://schemas.microsoft.com/office/drawing/2014/main" id="{FF7E8AD8-9CD0-4739-9F91-A1A5F4EE433B}"/>
              </a:ext>
            </a:extLst>
          </p:cNvPr>
          <p:cNvSpPr>
            <a:spLocks noChangeArrowheads="1"/>
          </p:cNvSpPr>
          <p:nvPr/>
        </p:nvSpPr>
        <p:spPr bwMode="auto">
          <a:xfrm>
            <a:off x="458788" y="5240338"/>
            <a:ext cx="8375650"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lnSpc>
                <a:spcPct val="90000"/>
              </a:lnSpc>
              <a:buClr>
                <a:srgbClr val="002060"/>
              </a:buClr>
              <a:buSzTx/>
            </a:pPr>
            <a:endParaRPr lang="en-US" altLang="en-US" sz="1800"/>
          </a:p>
        </p:txBody>
      </p:sp>
      <p:pic>
        <p:nvPicPr>
          <p:cNvPr id="71685" name="Picture 5">
            <a:extLst>
              <a:ext uri="{FF2B5EF4-FFF2-40B4-BE49-F238E27FC236}">
                <a16:creationId xmlns:a16="http://schemas.microsoft.com/office/drawing/2014/main" id="{7CFD5971-7249-4304-86FB-FAD1687CF0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8694" y="3617234"/>
            <a:ext cx="7386637" cy="135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6">
            <a:extLst>
              <a:ext uri="{FF2B5EF4-FFF2-40B4-BE49-F238E27FC236}">
                <a16:creationId xmlns:a16="http://schemas.microsoft.com/office/drawing/2014/main" id="{0357EE14-672C-43E0-B8A3-A7C524BC63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5838" y="857621"/>
            <a:ext cx="7832724" cy="217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8546" name="Rectangle 2">
            <a:extLst>
              <a:ext uri="{FF2B5EF4-FFF2-40B4-BE49-F238E27FC236}">
                <a16:creationId xmlns:a16="http://schemas.microsoft.com/office/drawing/2014/main" id="{CA89C9C7-A0F1-4DFE-A7F7-F0B51C77B8E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3731" name="Rectangle 3">
            <a:extLst>
              <a:ext uri="{FF2B5EF4-FFF2-40B4-BE49-F238E27FC236}">
                <a16:creationId xmlns:a16="http://schemas.microsoft.com/office/drawing/2014/main" id="{183E7FC6-C6EF-42C0-961C-4E4CAC72976B}"/>
              </a:ext>
            </a:extLst>
          </p:cNvPr>
          <p:cNvSpPr>
            <a:spLocks noGrp="1" noChangeArrowheads="1"/>
          </p:cNvSpPr>
          <p:nvPr>
            <p:ph type="body" idx="4294967295"/>
          </p:nvPr>
        </p:nvSpPr>
        <p:spPr>
          <a:xfrm>
            <a:off x="900113" y="1135063"/>
            <a:ext cx="7726362" cy="4137025"/>
          </a:xfrm>
        </p:spPr>
        <p:txBody>
          <a:bodyPr/>
          <a:lstStyle/>
          <a:p>
            <a:pPr marL="0" indent="0">
              <a:buFont typeface="Monotype Sorts" pitchFamily="-65" charset="2"/>
              <a:buNone/>
            </a:pPr>
            <a:r>
              <a:rPr lang="en-US" altLang="en-US"/>
              <a:t>Assume record already deleted from file.  Let </a:t>
            </a:r>
            <a:r>
              <a:rPr lang="en-US" altLang="en-US" i="1"/>
              <a:t>V </a:t>
            </a:r>
            <a:r>
              <a:rPr lang="en-US" altLang="en-US"/>
              <a:t>be the search key value of the record, and </a:t>
            </a:r>
            <a:r>
              <a:rPr lang="en-US" altLang="en-US" i="1" err="1"/>
              <a:t>Pr </a:t>
            </a:r>
            <a:r>
              <a:rPr lang="en-US" altLang="en-US"/>
              <a:t>be the pointer to the record.</a:t>
            </a:r>
          </a:p>
          <a:p>
            <a:r>
              <a:rPr lang="en-US" altLang="en-US"/>
              <a:t>Remove (</a:t>
            </a:r>
            <a:r>
              <a:rPr lang="en-US" altLang="en-US" i="1" err="1"/>
              <a:t>Pr, V</a:t>
            </a:r>
            <a:r>
              <a:rPr lang="en-US" altLang="en-US"/>
              <a:t>) from the leaf node </a:t>
            </a:r>
          </a:p>
          <a:p>
            <a:r>
              <a:rPr lang="en-US" altLang="en-US"/>
              <a:t>If the node has too few entries due to the removal, and the entries in the node and a sibling fit into a single node, then </a:t>
            </a:r>
            <a:r>
              <a:rPr lang="en-US" altLang="en-US" b="1" i="1">
                <a:solidFill>
                  <a:srgbClr val="002060"/>
                </a:solidFill>
              </a:rPr>
              <a:t>merge siblings</a:t>
            </a:r>
            <a:r>
              <a:rPr lang="en-US" altLang="en-US"/>
              <a:t>:</a:t>
            </a:r>
          </a:p>
          <a:p>
            <a:pPr lvl="1"/>
            <a:r>
              <a:rPr lang="en-US" altLang="en-US"/>
              <a:t>Insert all the search-key values in the two nodes into a single node (the one on the left), and delete the other node.</a:t>
            </a:r>
          </a:p>
          <a:p>
            <a:pPr lvl="1"/>
            <a:r>
              <a:rPr lang="en-US" altLang="en-US"/>
              <a:t>Delete the pair (</a:t>
            </a:r>
            <a:r>
              <a:rPr lang="en-US" altLang="en-US" i="1"/>
              <a:t>K</a:t>
            </a:r>
            <a:r>
              <a:rPr lang="en-US" altLang="en-US" i="1" baseline="-25000"/>
              <a:t>i–</a:t>
            </a:r>
            <a:r>
              <a:rPr lang="en-US" altLang="en-US" baseline="-25000"/>
              <a:t>1</a:t>
            </a:r>
            <a:r>
              <a:rPr lang="en-US" altLang="en-US"/>
              <a:t>, </a:t>
            </a:r>
            <a:r>
              <a:rPr lang="en-US" altLang="en-US" i="1"/>
              <a:t>P</a:t>
            </a:r>
            <a:r>
              <a:rPr lang="en-US" altLang="en-US" i="1" baseline="-25000"/>
              <a:t>i</a:t>
            </a:r>
            <a:r>
              <a:rPr lang="en-US" altLang="en-US" i="1"/>
              <a:t>),</a:t>
            </a:r>
            <a:r>
              <a:rPr lang="en-US" altLang="en-US"/>
              <a:t> where </a:t>
            </a:r>
            <a:r>
              <a:rPr lang="en-US" altLang="en-US" i="1"/>
              <a:t>P</a:t>
            </a:r>
            <a:r>
              <a:rPr lang="en-US" altLang="en-US" i="1" baseline="-25000"/>
              <a:t>i</a:t>
            </a:r>
            <a:r>
              <a:rPr lang="en-US" altLang="en-US"/>
              <a:t> is the pointer to the deleted node, from its parent, recursively using the above procedure.</a:t>
            </a:r>
          </a:p>
        </p:txBody>
      </p:sp>
    </p:spTree>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90594" name="Rectangle 2">
            <a:extLst>
              <a:ext uri="{FF2B5EF4-FFF2-40B4-BE49-F238E27FC236}">
                <a16:creationId xmlns:a16="http://schemas.microsoft.com/office/drawing/2014/main" id="{CBDBB047-2A7A-424F-A653-F0216E143D7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on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  Deletion</a:t>
            </a:r>
          </a:p>
        </p:txBody>
      </p:sp>
      <p:sp>
        <p:nvSpPr>
          <p:cNvPr id="75779" name="Rectangle 3">
            <a:extLst>
              <a:ext uri="{FF2B5EF4-FFF2-40B4-BE49-F238E27FC236}">
                <a16:creationId xmlns:a16="http://schemas.microsoft.com/office/drawing/2014/main" id="{4A9C507A-C832-48F4-8E37-E91D992769A5}"/>
              </a:ext>
            </a:extLst>
          </p:cNvPr>
          <p:cNvSpPr>
            <a:spLocks noGrp="1" noChangeArrowheads="1"/>
          </p:cNvSpPr>
          <p:nvPr>
            <p:ph type="body" idx="4294967295"/>
          </p:nvPr>
        </p:nvSpPr>
        <p:spPr>
          <a:xfrm>
            <a:off x="843379" y="1067662"/>
            <a:ext cx="7671358" cy="5263469"/>
          </a:xfrm>
        </p:spPr>
        <p:txBody>
          <a:bodyPr/>
          <a:lstStyle/>
          <a:p>
            <a:r>
              <a:rPr lang="en-US" altLang="en-US"/>
              <a:t>Otherwise, if the node has too few entries due to the removal, but the entries in the node and a sibling do not fit into a single node, then </a:t>
            </a:r>
            <a:r>
              <a:rPr lang="en-US" altLang="en-US" b="1"/>
              <a:t>redistribute pointers</a:t>
            </a:r>
            <a:r>
              <a:rPr lang="en-US" altLang="en-US"/>
              <a:t>:</a:t>
            </a:r>
          </a:p>
          <a:p>
            <a:pPr lvl="1"/>
            <a:r>
              <a:rPr lang="en-US" altLang="en-US"/>
              <a:t>Redistribute the pointers between the node and a sibling such that both have more than the minimum number of entries.</a:t>
            </a:r>
          </a:p>
          <a:p>
            <a:pPr lvl="1"/>
            <a:r>
              <a:rPr lang="en-US" altLang="en-US"/>
              <a:t>Update the corresponding search-key value in the parent of the node.</a:t>
            </a:r>
          </a:p>
          <a:p>
            <a:r>
              <a:rPr lang="en-US" altLang="en-US"/>
              <a:t>The node deletions may cascade upwards till a node which has  </a:t>
            </a:r>
            <a:r>
              <a:rPr lang="en-US" altLang="en-US">
                <a:sym typeface="Symbol" pitchFamily="18" charset="2"/>
              </a:rPr>
              <a:t></a:t>
            </a:r>
            <a:r>
              <a:rPr lang="en-US" altLang="en-US" i="1">
                <a:sym typeface="Symbol" pitchFamily="18" charset="2"/>
              </a:rPr>
              <a:t>n/2</a:t>
            </a:r>
            <a:r>
              <a:rPr lang="en-US" altLang="en-US">
                <a:sym typeface="Symbol" pitchFamily="18" charset="2"/>
              </a:rPr>
              <a:t> or more pointers is found.  </a:t>
            </a:r>
          </a:p>
          <a:p>
            <a:r>
              <a:rPr lang="en-US" altLang="en-US">
                <a:sym typeface="Symbol" pitchFamily="18" charset="2"/>
              </a:rPr>
              <a:t>If the root node has only one pointer after deletion, it is deleted and the sole child becomes the root. </a:t>
            </a:r>
            <a:endParaRPr lang="en-US" altLang="en-US"/>
          </a:p>
        </p:txBody>
      </p:sp>
    </p:spTree>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2CD462C4-70E4-4B04-9728-8C6A4A7E1648}"/>
              </a:ext>
            </a:extLst>
          </p:cNvPr>
          <p:cNvSpPr>
            <a:spLocks noGrp="1"/>
          </p:cNvSpPr>
          <p:nvPr>
            <p:ph type="title"/>
          </p:nvPr>
        </p:nvSpPr>
        <p:spPr/>
        <p:txBody>
          <a:bodyPr/>
          <a:lstStyle/>
          <a:p>
            <a:r>
              <a:rPr lang="en-IN"/>
              <a:t>Complexity of Updates</a:t>
            </a:r>
          </a:p>
        </p:txBody>
      </p:sp>
      <p:sp>
        <p:nvSpPr>
          <p:cNvPr id="3" name="Content Placeholder 2">
            <a:extLst>
              <a:ext uri="{FF2B5EF4-FFF2-40B4-BE49-F238E27FC236}">
                <a16:creationId xmlns:a16="http://schemas.microsoft.com/office/drawing/2014/main" id="{D4897283-6EFA-4F36-9232-9E3700724DD8}"/>
              </a:ext>
            </a:extLst>
          </p:cNvPr>
          <p:cNvSpPr>
            <a:spLocks noGrp="1"/>
          </p:cNvSpPr>
          <p:nvPr>
            <p:ph idx="1"/>
          </p:nvPr>
        </p:nvSpPr>
        <p:spPr>
          <a:xfrm>
            <a:off x="878889" y="1067662"/>
            <a:ext cx="7635848" cy="5263469"/>
          </a:xfrm>
        </p:spPr>
        <p:txBody>
          <a:bodyPr/>
          <a:lstStyle/>
          <a:p>
            <a:r>
              <a:rPr lang="en-IN"/>
              <a:t>Cost (in terms of number of I/O operations) of insertion and deletion of a single entry proportional to height of the tree</a:t>
            </a:r>
          </a:p>
          <a:p>
            <a:pPr lvl="1"/>
            <a:r>
              <a:rPr lang="en-IN"/>
              <a:t>With K entries and maximum fanout of n, worst case complexity of insert/delete of an entry is O(</a:t>
            </a:r>
            <a:r>
              <a:rPr lang="en-US" altLang="en-US" err="1">
                <a:sym typeface="Symbol" pitchFamily="18" charset="2"/>
              </a:rPr>
              <a:t>log</a:t>
            </a:r>
            <a:r>
              <a:rPr lang="en-US" altLang="en-US" baseline="-25000" err="1">
                <a:sym typeface="Symbol" pitchFamily="18" charset="2"/>
              </a:rPr>
              <a:t></a:t>
            </a:r>
            <a:r>
              <a:rPr lang="en-US" altLang="en-US" i="1" baseline="-25000" err="1">
                <a:sym typeface="Symbol" pitchFamily="18" charset="2"/>
              </a:rPr>
              <a:t>n</a:t>
            </a:r>
            <a:r>
              <a:rPr lang="en-US" altLang="en-US" baseline="-25000">
                <a:sym typeface="Symbol" pitchFamily="18" charset="2"/>
              </a:rPr>
              <a:t>/2</a:t>
            </a:r>
            <a:r>
              <a:rPr lang="en-US" altLang="en-US">
                <a:sym typeface="Symbol" pitchFamily="18" charset="2"/>
              </a:rPr>
              <a:t>(</a:t>
            </a:r>
            <a:r>
              <a:rPr lang="en-US" altLang="en-US" i="1">
                <a:sym typeface="Symbol" pitchFamily="18" charset="2"/>
              </a:rPr>
              <a:t>K</a:t>
            </a:r>
            <a:r>
              <a:rPr lang="en-US" altLang="en-US">
                <a:sym typeface="Symbol" pitchFamily="18" charset="2"/>
              </a:rPr>
              <a:t>))</a:t>
            </a:r>
          </a:p>
          <a:p>
            <a:r>
              <a:rPr lang="en-IN"/>
              <a:t>In practice, number of I/O operations is less:</a:t>
            </a:r>
          </a:p>
          <a:p>
            <a:pPr lvl="1"/>
            <a:r>
              <a:rPr lang="en-IN"/>
              <a:t>Internal nodes tend to be in buffer</a:t>
            </a:r>
          </a:p>
          <a:p>
            <a:pPr lvl="1"/>
            <a:r>
              <a:rPr lang="en-IN"/>
              <a:t>Splits/merges are rare, most insert/delete operations only affect a leaf node</a:t>
            </a:r>
          </a:p>
          <a:p>
            <a:r>
              <a:rPr lang="en-IN"/>
              <a:t>Average node occupancy depends on insertion order</a:t>
            </a:r>
          </a:p>
          <a:p>
            <a:pPr lvl="1"/>
            <a:r>
              <a:rPr lang="en-IN"/>
              <a:t>2/3rds with random, ½ with insertion in sorted order</a:t>
            </a:r>
          </a:p>
        </p:txBody>
      </p:sp>
    </p:spTree>
    <p:extLst>
      <p:ext uri="{BB962C8B-B14F-4D97-AF65-F5344CB8AC3E}">
        <p14:creationId xmlns:p14="http://schemas.microsoft.com/office/powerpoint/2010/main" val="1289431555"/>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DROP and ALTER Command</a:t>
            </a:r>
          </a:p>
        </p:txBody>
      </p:sp>
      <p:sp>
        <p:nvSpPr>
          <p:cNvPr id="5017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4E50C7E-DE8E-4E5C-8D82-E7FE40D04764}" type="slidenum">
              <a:rPr lang="nl-NL" altLang="nl-BE" sz="1200">
                <a:solidFill>
                  <a:srgbClr val="898989"/>
                </a:solidFill>
                <a:latin typeface="Arial" pitchFamily="34" charset="0"/>
              </a:rPr>
              <a:t>23</a:t>
            </a:fld>
            <a:endParaRPr lang="nl-NL" altLang="nl-BE" sz="1200">
              <a:solidFill>
                <a:srgbClr val="898989"/>
              </a:solidFill>
              <a:latin typeface="Arial" pitchFamily="34" charset="0"/>
            </a:endParaRPr>
          </a:p>
        </p:txBody>
      </p:sp>
      <p:grpSp>
        <p:nvGrpSpPr>
          <p:cNvPr id="50180" name="Group 7"/>
          <p:cNvGrpSpPr>
            <a:grpSpLocks noChangeAspect="1"/>
          </p:cNvGrpSpPr>
          <p:nvPr/>
        </p:nvGrpSpPr>
        <p:grpSpPr>
          <a:xfrm>
            <a:off x="1497013" y="1458913"/>
            <a:ext cx="6662737" cy="4897437"/>
            <a:chOff x="943" y="919"/>
            <a:chExt cx="4197" cy="3085"/>
          </a:xfrm>
        </p:grpSpPr>
        <p:sp>
          <p:nvSpPr>
            <p:cNvPr id="50181" name="AutoShape 6"/>
            <p:cNvSpPr>
              <a:spLocks noChangeAspect="1" noTextEdit="1"/>
            </p:cNvSpPr>
            <p:nvPr/>
          </p:nvSpPr>
          <p:spPr>
            <a:xfrm>
              <a:off x="943" y="919"/>
              <a:ext cx="4197" cy="3085"/>
            </a:xfrm>
            <a:prstGeom prst="rect">
              <a:avLst/>
            </a:prstGeom>
            <a:noFill/>
            <a:ln>
              <a:noFill/>
              <a:miter lim="800000"/>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50182" name="Group 208"/>
            <p:cNvGrpSpPr/>
            <p:nvPr/>
          </p:nvGrpSpPr>
          <p:grpSpPr>
            <a:xfrm>
              <a:off x="943" y="1137"/>
              <a:ext cx="4219" cy="2836"/>
              <a:chOff x="943" y="1137"/>
              <a:chExt cx="4219" cy="2836"/>
            </a:xfrm>
          </p:grpSpPr>
          <p:sp>
            <p:nvSpPr>
              <p:cNvPr id="50189" name="Rectangle 8"/>
              <p:cNvSpPr/>
              <p:nvPr/>
            </p:nvSpPr>
            <p:spPr>
              <a:xfrm>
                <a:off x="1004" y="1141"/>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0" name="Rectangle 9"/>
              <p:cNvSpPr/>
              <p:nvPr/>
            </p:nvSpPr>
            <p:spPr>
              <a:xfrm>
                <a:off x="1400" y="1141"/>
                <a:ext cx="809"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1" name="Rectangle 10"/>
              <p:cNvSpPr/>
              <p:nvPr/>
            </p:nvSpPr>
            <p:spPr>
              <a:xfrm>
                <a:off x="2209" y="1141"/>
                <a:ext cx="1295"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2" name="Rectangle 11"/>
              <p:cNvSpPr/>
              <p:nvPr/>
            </p:nvSpPr>
            <p:spPr>
              <a:xfrm>
                <a:off x="3504" y="1141"/>
                <a:ext cx="66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3" name="Rectangle 12"/>
              <p:cNvSpPr/>
              <p:nvPr/>
            </p:nvSpPr>
            <p:spPr>
              <a:xfrm>
                <a:off x="4164" y="1141"/>
                <a:ext cx="58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4" name="Rectangle 13"/>
              <p:cNvSpPr/>
              <p:nvPr/>
            </p:nvSpPr>
            <p:spPr>
              <a:xfrm>
                <a:off x="1004" y="1272"/>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5" name="Rectangle 14"/>
              <p:cNvSpPr/>
              <p:nvPr/>
            </p:nvSpPr>
            <p:spPr>
              <a:xfrm>
                <a:off x="1400" y="1272"/>
                <a:ext cx="809"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6" name="Rectangle 15"/>
              <p:cNvSpPr/>
              <p:nvPr/>
            </p:nvSpPr>
            <p:spPr>
              <a:xfrm>
                <a:off x="2209" y="1272"/>
                <a:ext cx="1295"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7" name="Rectangle 16"/>
              <p:cNvSpPr/>
              <p:nvPr/>
            </p:nvSpPr>
            <p:spPr>
              <a:xfrm>
                <a:off x="3504" y="1272"/>
                <a:ext cx="66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8" name="Rectangle 17"/>
              <p:cNvSpPr/>
              <p:nvPr/>
            </p:nvSpPr>
            <p:spPr>
              <a:xfrm>
                <a:off x="4164" y="1272"/>
                <a:ext cx="58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199" name="Rectangle 18"/>
              <p:cNvSpPr/>
              <p:nvPr/>
            </p:nvSpPr>
            <p:spPr>
              <a:xfrm>
                <a:off x="1004" y="1403"/>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0" name="Rectangle 19"/>
              <p:cNvSpPr/>
              <p:nvPr/>
            </p:nvSpPr>
            <p:spPr>
              <a:xfrm>
                <a:off x="1400" y="1403"/>
                <a:ext cx="809"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1" name="Rectangle 20"/>
              <p:cNvSpPr/>
              <p:nvPr/>
            </p:nvSpPr>
            <p:spPr>
              <a:xfrm>
                <a:off x="2209" y="1403"/>
                <a:ext cx="1295"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2" name="Rectangle 21"/>
              <p:cNvSpPr/>
              <p:nvPr/>
            </p:nvSpPr>
            <p:spPr>
              <a:xfrm>
                <a:off x="3504" y="1403"/>
                <a:ext cx="66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3" name="Rectangle 22"/>
              <p:cNvSpPr/>
              <p:nvPr/>
            </p:nvSpPr>
            <p:spPr>
              <a:xfrm>
                <a:off x="4164" y="1403"/>
                <a:ext cx="58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4" name="Rectangle 23"/>
              <p:cNvSpPr/>
              <p:nvPr/>
            </p:nvSpPr>
            <p:spPr>
              <a:xfrm>
                <a:off x="1004" y="1534"/>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5" name="Rectangle 24"/>
              <p:cNvSpPr/>
              <p:nvPr/>
            </p:nvSpPr>
            <p:spPr>
              <a:xfrm>
                <a:off x="1400" y="1534"/>
                <a:ext cx="809"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6" name="Rectangle 25"/>
              <p:cNvSpPr/>
              <p:nvPr/>
            </p:nvSpPr>
            <p:spPr>
              <a:xfrm>
                <a:off x="2209" y="1534"/>
                <a:ext cx="1295"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7" name="Rectangle 26"/>
              <p:cNvSpPr/>
              <p:nvPr/>
            </p:nvSpPr>
            <p:spPr>
              <a:xfrm>
                <a:off x="3504" y="1534"/>
                <a:ext cx="66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08" name="Rectangle 27"/>
              <p:cNvSpPr/>
              <p:nvPr/>
            </p:nvSpPr>
            <p:spPr>
              <a:xfrm>
                <a:off x="4164" y="1534"/>
                <a:ext cx="58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50209" name="Line 28"/>
              <p:cNvCxnSpPr/>
              <p:nvPr/>
            </p:nvCxnSpPr>
            <p:spPr>
              <a:xfrm flipH="1">
                <a:off x="1400" y="1137"/>
                <a:ext cx="0" cy="532"/>
              </a:xfrm>
              <a:prstGeom prst="line">
                <a:avLst/>
              </a:prstGeom>
              <a:noFill/>
              <a:ln w="11113">
                <a:solidFill>
                  <a:prstClr val="black"/>
                </a:solidFill>
                <a:miter lim="800000"/>
              </a:ln>
            </p:spPr>
          </p:cxnSp>
          <p:cxnSp>
            <p:nvCxnSpPr>
              <p:cNvPr id="50210" name="Line 29"/>
              <p:cNvCxnSpPr/>
              <p:nvPr/>
            </p:nvCxnSpPr>
            <p:spPr>
              <a:xfrm flipH="1">
                <a:off x="2209" y="1137"/>
                <a:ext cx="0" cy="532"/>
              </a:xfrm>
              <a:prstGeom prst="line">
                <a:avLst/>
              </a:prstGeom>
              <a:noFill/>
              <a:ln w="11113">
                <a:solidFill>
                  <a:prstClr val="black"/>
                </a:solidFill>
                <a:miter lim="800000"/>
              </a:ln>
            </p:spPr>
          </p:cxnSp>
          <p:cxnSp>
            <p:nvCxnSpPr>
              <p:cNvPr id="50211" name="Line 30"/>
              <p:cNvCxnSpPr/>
              <p:nvPr/>
            </p:nvCxnSpPr>
            <p:spPr>
              <a:xfrm flipH="1">
                <a:off x="3504" y="1137"/>
                <a:ext cx="0" cy="532"/>
              </a:xfrm>
              <a:prstGeom prst="line">
                <a:avLst/>
              </a:prstGeom>
              <a:noFill/>
              <a:ln w="11113">
                <a:solidFill>
                  <a:prstClr val="black"/>
                </a:solidFill>
                <a:miter lim="800000"/>
              </a:ln>
            </p:spPr>
          </p:cxnSp>
          <p:cxnSp>
            <p:nvCxnSpPr>
              <p:cNvPr id="50212" name="Line 31"/>
              <p:cNvCxnSpPr/>
              <p:nvPr/>
            </p:nvCxnSpPr>
            <p:spPr>
              <a:xfrm flipH="1">
                <a:off x="4164" y="1137"/>
                <a:ext cx="0" cy="532"/>
              </a:xfrm>
              <a:prstGeom prst="line">
                <a:avLst/>
              </a:prstGeom>
              <a:noFill/>
              <a:ln w="11113">
                <a:solidFill>
                  <a:prstClr val="black"/>
                </a:solidFill>
                <a:miter lim="800000"/>
              </a:ln>
            </p:spPr>
          </p:cxnSp>
          <p:cxnSp>
            <p:nvCxnSpPr>
              <p:cNvPr id="50213" name="Line 32"/>
              <p:cNvCxnSpPr/>
              <p:nvPr/>
            </p:nvCxnSpPr>
            <p:spPr>
              <a:xfrm>
                <a:off x="1000" y="1272"/>
                <a:ext cx="3748" cy="0"/>
              </a:xfrm>
              <a:prstGeom prst="line">
                <a:avLst/>
              </a:prstGeom>
              <a:noFill/>
              <a:ln w="11113">
                <a:solidFill>
                  <a:prstClr val="black"/>
                </a:solidFill>
                <a:miter lim="800000"/>
              </a:ln>
            </p:spPr>
          </p:cxnSp>
          <p:cxnSp>
            <p:nvCxnSpPr>
              <p:cNvPr id="50214" name="Line 33"/>
              <p:cNvCxnSpPr/>
              <p:nvPr/>
            </p:nvCxnSpPr>
            <p:spPr>
              <a:xfrm>
                <a:off x="1000" y="1403"/>
                <a:ext cx="3748" cy="0"/>
              </a:xfrm>
              <a:prstGeom prst="line">
                <a:avLst/>
              </a:prstGeom>
              <a:noFill/>
              <a:ln w="11113">
                <a:solidFill>
                  <a:prstClr val="black"/>
                </a:solidFill>
                <a:miter lim="800000"/>
              </a:ln>
            </p:spPr>
          </p:cxnSp>
          <p:cxnSp>
            <p:nvCxnSpPr>
              <p:cNvPr id="50215" name="Line 34"/>
              <p:cNvCxnSpPr/>
              <p:nvPr/>
            </p:nvCxnSpPr>
            <p:spPr>
              <a:xfrm>
                <a:off x="1000" y="1534"/>
                <a:ext cx="3748" cy="0"/>
              </a:xfrm>
              <a:prstGeom prst="line">
                <a:avLst/>
              </a:prstGeom>
              <a:noFill/>
              <a:ln w="11113">
                <a:solidFill>
                  <a:prstClr val="black"/>
                </a:solidFill>
                <a:miter lim="800000"/>
              </a:ln>
            </p:spPr>
          </p:cxnSp>
          <p:cxnSp>
            <p:nvCxnSpPr>
              <p:cNvPr id="50216" name="Line 35"/>
              <p:cNvCxnSpPr/>
              <p:nvPr/>
            </p:nvCxnSpPr>
            <p:spPr>
              <a:xfrm flipH="1">
                <a:off x="1004" y="1137"/>
                <a:ext cx="0" cy="532"/>
              </a:xfrm>
              <a:prstGeom prst="line">
                <a:avLst/>
              </a:prstGeom>
              <a:noFill/>
              <a:ln w="11113">
                <a:solidFill>
                  <a:prstClr val="black"/>
                </a:solidFill>
                <a:miter lim="800000"/>
              </a:ln>
            </p:spPr>
          </p:cxnSp>
          <p:cxnSp>
            <p:nvCxnSpPr>
              <p:cNvPr id="50217" name="Line 36"/>
              <p:cNvCxnSpPr/>
              <p:nvPr/>
            </p:nvCxnSpPr>
            <p:spPr>
              <a:xfrm flipH="1">
                <a:off x="4744" y="1137"/>
                <a:ext cx="0" cy="532"/>
              </a:xfrm>
              <a:prstGeom prst="line">
                <a:avLst/>
              </a:prstGeom>
              <a:noFill/>
              <a:ln w="11113">
                <a:solidFill>
                  <a:prstClr val="black"/>
                </a:solidFill>
                <a:miter lim="800000"/>
              </a:ln>
            </p:spPr>
          </p:cxnSp>
          <p:cxnSp>
            <p:nvCxnSpPr>
              <p:cNvPr id="50218" name="Line 37"/>
              <p:cNvCxnSpPr/>
              <p:nvPr/>
            </p:nvCxnSpPr>
            <p:spPr>
              <a:xfrm>
                <a:off x="1000" y="1141"/>
                <a:ext cx="3748" cy="0"/>
              </a:xfrm>
              <a:prstGeom prst="line">
                <a:avLst/>
              </a:prstGeom>
              <a:noFill/>
              <a:ln w="11113">
                <a:solidFill>
                  <a:prstClr val="black"/>
                </a:solidFill>
                <a:miter lim="800000"/>
              </a:ln>
            </p:spPr>
          </p:cxnSp>
          <p:cxnSp>
            <p:nvCxnSpPr>
              <p:cNvPr id="50219" name="Line 38"/>
              <p:cNvCxnSpPr/>
              <p:nvPr/>
            </p:nvCxnSpPr>
            <p:spPr>
              <a:xfrm>
                <a:off x="1000" y="1665"/>
                <a:ext cx="3748" cy="0"/>
              </a:xfrm>
              <a:prstGeom prst="line">
                <a:avLst/>
              </a:prstGeom>
              <a:noFill/>
              <a:ln w="11113">
                <a:solidFill>
                  <a:prstClr val="black"/>
                </a:solidFill>
                <a:miter lim="800000"/>
              </a:ln>
            </p:spPr>
          </p:cxnSp>
          <p:sp>
            <p:nvSpPr>
              <p:cNvPr id="50220" name="Rectangle 39"/>
              <p:cNvSpPr/>
              <p:nvPr/>
            </p:nvSpPr>
            <p:spPr>
              <a:xfrm>
                <a:off x="1044" y="1142"/>
                <a:ext cx="303"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u="sng">
                    <a:solidFill>
                      <a:srgbClr val="000000"/>
                    </a:solidFill>
                  </a:rPr>
                  <a:t>SUPNR</a:t>
                </a:r>
                <a:endParaRPr lang="nl-BE" altLang="nl-BE" sz="1800" u="sng">
                  <a:latin typeface="Arial" pitchFamily="34" charset="0"/>
                </a:endParaRPr>
              </a:p>
            </p:txBody>
          </p:sp>
          <p:sp>
            <p:nvSpPr>
              <p:cNvPr id="50221" name="Rectangle 40"/>
              <p:cNvSpPr/>
              <p:nvPr/>
            </p:nvSpPr>
            <p:spPr>
              <a:xfrm>
                <a:off x="1440" y="1142"/>
                <a:ext cx="502"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SUPNAME</a:t>
                </a:r>
                <a:endParaRPr lang="nl-BE" altLang="nl-BE" sz="1800">
                  <a:latin typeface="Arial" pitchFamily="34" charset="0"/>
                </a:endParaRPr>
              </a:p>
            </p:txBody>
          </p:sp>
          <p:sp>
            <p:nvSpPr>
              <p:cNvPr id="50222" name="Rectangle 41"/>
              <p:cNvSpPr/>
              <p:nvPr/>
            </p:nvSpPr>
            <p:spPr>
              <a:xfrm>
                <a:off x="2249" y="1142"/>
                <a:ext cx="63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SUPADDRESS</a:t>
                </a:r>
                <a:endParaRPr lang="nl-BE" altLang="nl-BE" sz="1800">
                  <a:latin typeface="Arial" pitchFamily="34" charset="0"/>
                </a:endParaRPr>
              </a:p>
            </p:txBody>
          </p:sp>
          <p:sp>
            <p:nvSpPr>
              <p:cNvPr id="50223" name="Rectangle 42"/>
              <p:cNvSpPr/>
              <p:nvPr/>
            </p:nvSpPr>
            <p:spPr>
              <a:xfrm>
                <a:off x="3544" y="1142"/>
                <a:ext cx="41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SUPCITY</a:t>
                </a:r>
                <a:endParaRPr lang="nl-BE" altLang="nl-BE" sz="1800">
                  <a:latin typeface="Arial" pitchFamily="34" charset="0"/>
                </a:endParaRPr>
              </a:p>
            </p:txBody>
          </p:sp>
          <p:sp>
            <p:nvSpPr>
              <p:cNvPr id="50224" name="Rectangle 43"/>
              <p:cNvSpPr/>
              <p:nvPr/>
            </p:nvSpPr>
            <p:spPr>
              <a:xfrm>
                <a:off x="4204" y="1142"/>
                <a:ext cx="56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SUPSTATUS</a:t>
                </a:r>
                <a:endParaRPr lang="nl-BE" altLang="nl-BE" sz="1800">
                  <a:latin typeface="Arial" pitchFamily="34" charset="0"/>
                </a:endParaRPr>
              </a:p>
            </p:txBody>
          </p:sp>
          <p:sp>
            <p:nvSpPr>
              <p:cNvPr id="50225" name="Rectangle 44"/>
              <p:cNvSpPr/>
              <p:nvPr/>
            </p:nvSpPr>
            <p:spPr>
              <a:xfrm>
                <a:off x="1044" y="1273"/>
                <a:ext cx="16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21</a:t>
                </a:r>
                <a:endParaRPr lang="nl-BE" altLang="nl-BE" sz="1800">
                  <a:latin typeface="Arial" pitchFamily="34" charset="0"/>
                </a:endParaRPr>
              </a:p>
            </p:txBody>
          </p:sp>
          <p:sp>
            <p:nvSpPr>
              <p:cNvPr id="50226" name="Rectangle 45"/>
              <p:cNvSpPr/>
              <p:nvPr/>
            </p:nvSpPr>
            <p:spPr>
              <a:xfrm>
                <a:off x="1440" y="1273"/>
                <a:ext cx="465"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Deliwines</a:t>
                </a:r>
                <a:endParaRPr lang="nl-BE" altLang="nl-BE" sz="1800">
                  <a:latin typeface="Arial" pitchFamily="34" charset="0"/>
                </a:endParaRPr>
              </a:p>
            </p:txBody>
          </p:sp>
          <p:sp>
            <p:nvSpPr>
              <p:cNvPr id="50227" name="Rectangle 46"/>
              <p:cNvSpPr/>
              <p:nvPr/>
            </p:nvSpPr>
            <p:spPr>
              <a:xfrm>
                <a:off x="2249" y="1273"/>
                <a:ext cx="127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240, Avenue of the Americas</a:t>
                </a:r>
                <a:endParaRPr lang="nl-BE" altLang="nl-BE" sz="1800">
                  <a:latin typeface="Arial" pitchFamily="34" charset="0"/>
                </a:endParaRPr>
              </a:p>
            </p:txBody>
          </p:sp>
          <p:sp>
            <p:nvSpPr>
              <p:cNvPr id="50228" name="Rectangle 47"/>
              <p:cNvSpPr/>
              <p:nvPr/>
            </p:nvSpPr>
            <p:spPr>
              <a:xfrm>
                <a:off x="3544" y="1273"/>
                <a:ext cx="46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New York</a:t>
                </a:r>
                <a:endParaRPr lang="nl-BE" altLang="nl-BE" sz="1800">
                  <a:latin typeface="Arial" pitchFamily="34" charset="0"/>
                </a:endParaRPr>
              </a:p>
            </p:txBody>
          </p:sp>
          <p:sp>
            <p:nvSpPr>
              <p:cNvPr id="50229" name="Rectangle 48"/>
              <p:cNvSpPr/>
              <p:nvPr/>
            </p:nvSpPr>
            <p:spPr>
              <a:xfrm>
                <a:off x="4204" y="1273"/>
                <a:ext cx="16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20</a:t>
                </a:r>
                <a:endParaRPr lang="nl-BE" altLang="nl-BE" sz="1800">
                  <a:latin typeface="Arial" pitchFamily="34" charset="0"/>
                </a:endParaRPr>
              </a:p>
            </p:txBody>
          </p:sp>
          <p:sp>
            <p:nvSpPr>
              <p:cNvPr id="50230" name="Rectangle 49"/>
              <p:cNvSpPr/>
              <p:nvPr/>
            </p:nvSpPr>
            <p:spPr>
              <a:xfrm>
                <a:off x="1044" y="1404"/>
                <a:ext cx="16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32</a:t>
                </a:r>
                <a:endParaRPr lang="nl-BE" altLang="nl-BE" sz="1800">
                  <a:latin typeface="Arial" pitchFamily="34" charset="0"/>
                </a:endParaRPr>
              </a:p>
            </p:txBody>
          </p:sp>
          <p:sp>
            <p:nvSpPr>
              <p:cNvPr id="50231" name="Rectangle 50"/>
              <p:cNvSpPr/>
              <p:nvPr/>
            </p:nvSpPr>
            <p:spPr>
              <a:xfrm>
                <a:off x="1440" y="1404"/>
                <a:ext cx="52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Best Wines</a:t>
                </a:r>
                <a:endParaRPr lang="nl-BE" altLang="nl-BE" sz="1800">
                  <a:latin typeface="Arial" pitchFamily="34" charset="0"/>
                </a:endParaRPr>
              </a:p>
            </p:txBody>
          </p:sp>
          <p:sp>
            <p:nvSpPr>
              <p:cNvPr id="50232" name="Rectangle 51"/>
              <p:cNvSpPr/>
              <p:nvPr/>
            </p:nvSpPr>
            <p:spPr>
              <a:xfrm>
                <a:off x="2249" y="1404"/>
                <a:ext cx="85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660, Market Street</a:t>
                </a:r>
                <a:endParaRPr lang="nl-BE" altLang="nl-BE" sz="1800">
                  <a:latin typeface="Arial" pitchFamily="34" charset="0"/>
                </a:endParaRPr>
              </a:p>
            </p:txBody>
          </p:sp>
          <p:sp>
            <p:nvSpPr>
              <p:cNvPr id="50233" name="Rectangle 52"/>
              <p:cNvSpPr/>
              <p:nvPr/>
            </p:nvSpPr>
            <p:spPr>
              <a:xfrm>
                <a:off x="3544" y="1404"/>
                <a:ext cx="62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San Francisco</a:t>
                </a:r>
                <a:endParaRPr lang="nl-BE" altLang="nl-BE" sz="1800">
                  <a:latin typeface="Arial" pitchFamily="34" charset="0"/>
                </a:endParaRPr>
              </a:p>
            </p:txBody>
          </p:sp>
          <p:sp>
            <p:nvSpPr>
              <p:cNvPr id="50234" name="Rectangle 53"/>
              <p:cNvSpPr/>
              <p:nvPr/>
            </p:nvSpPr>
            <p:spPr>
              <a:xfrm>
                <a:off x="4204" y="1404"/>
                <a:ext cx="16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90</a:t>
                </a:r>
                <a:endParaRPr lang="nl-BE" altLang="nl-BE" sz="1800">
                  <a:latin typeface="Arial" pitchFamily="34" charset="0"/>
                </a:endParaRPr>
              </a:p>
            </p:txBody>
          </p:sp>
          <p:sp>
            <p:nvSpPr>
              <p:cNvPr id="50235" name="Rectangle 54"/>
              <p:cNvSpPr/>
              <p:nvPr/>
            </p:nvSpPr>
            <p:spPr>
              <a:xfrm>
                <a:off x="1044" y="1535"/>
                <a:ext cx="129"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a:t>
                </a:r>
                <a:endParaRPr lang="nl-BE" altLang="nl-BE" sz="1800">
                  <a:latin typeface="Arial" pitchFamily="34" charset="0"/>
                </a:endParaRPr>
              </a:p>
            </p:txBody>
          </p:sp>
          <p:sp>
            <p:nvSpPr>
              <p:cNvPr id="50236" name="Rectangle 55"/>
              <p:cNvSpPr/>
              <p:nvPr/>
            </p:nvSpPr>
            <p:spPr>
              <a:xfrm>
                <a:off x="946" y="1879"/>
                <a:ext cx="50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37" name="Rectangle 56"/>
              <p:cNvSpPr/>
              <p:nvPr/>
            </p:nvSpPr>
            <p:spPr>
              <a:xfrm>
                <a:off x="1450" y="1879"/>
                <a:ext cx="207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38" name="Rectangle 57"/>
              <p:cNvSpPr/>
              <p:nvPr/>
            </p:nvSpPr>
            <p:spPr>
              <a:xfrm>
                <a:off x="3526" y="1879"/>
                <a:ext cx="553"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39" name="Rectangle 58"/>
              <p:cNvSpPr/>
              <p:nvPr/>
            </p:nvSpPr>
            <p:spPr>
              <a:xfrm>
                <a:off x="4079" y="1879"/>
                <a:ext cx="105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0" name="Rectangle 59"/>
              <p:cNvSpPr/>
              <p:nvPr/>
            </p:nvSpPr>
            <p:spPr>
              <a:xfrm>
                <a:off x="946" y="2010"/>
                <a:ext cx="50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1" name="Rectangle 60"/>
              <p:cNvSpPr/>
              <p:nvPr/>
            </p:nvSpPr>
            <p:spPr>
              <a:xfrm>
                <a:off x="1450" y="2010"/>
                <a:ext cx="207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2" name="Rectangle 61"/>
              <p:cNvSpPr/>
              <p:nvPr/>
            </p:nvSpPr>
            <p:spPr>
              <a:xfrm>
                <a:off x="3526" y="2010"/>
                <a:ext cx="553"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3" name="Rectangle 62"/>
              <p:cNvSpPr/>
              <p:nvPr/>
            </p:nvSpPr>
            <p:spPr>
              <a:xfrm>
                <a:off x="4079" y="2010"/>
                <a:ext cx="105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4" name="Rectangle 63"/>
              <p:cNvSpPr/>
              <p:nvPr/>
            </p:nvSpPr>
            <p:spPr>
              <a:xfrm>
                <a:off x="946" y="2141"/>
                <a:ext cx="50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5" name="Rectangle 64"/>
              <p:cNvSpPr/>
              <p:nvPr/>
            </p:nvSpPr>
            <p:spPr>
              <a:xfrm>
                <a:off x="1450" y="2141"/>
                <a:ext cx="207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6" name="Rectangle 65"/>
              <p:cNvSpPr/>
              <p:nvPr/>
            </p:nvSpPr>
            <p:spPr>
              <a:xfrm>
                <a:off x="3526" y="2141"/>
                <a:ext cx="553"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7" name="Rectangle 66"/>
              <p:cNvSpPr/>
              <p:nvPr/>
            </p:nvSpPr>
            <p:spPr>
              <a:xfrm>
                <a:off x="4079" y="2141"/>
                <a:ext cx="105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8" name="Rectangle 67"/>
              <p:cNvSpPr/>
              <p:nvPr/>
            </p:nvSpPr>
            <p:spPr>
              <a:xfrm>
                <a:off x="946" y="2272"/>
                <a:ext cx="50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49" name="Rectangle 68"/>
              <p:cNvSpPr/>
              <p:nvPr/>
            </p:nvSpPr>
            <p:spPr>
              <a:xfrm>
                <a:off x="1450" y="2272"/>
                <a:ext cx="207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50" name="Rectangle 69"/>
              <p:cNvSpPr/>
              <p:nvPr/>
            </p:nvSpPr>
            <p:spPr>
              <a:xfrm>
                <a:off x="3526" y="2272"/>
                <a:ext cx="553"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51" name="Rectangle 70"/>
              <p:cNvSpPr/>
              <p:nvPr/>
            </p:nvSpPr>
            <p:spPr>
              <a:xfrm>
                <a:off x="4079" y="2272"/>
                <a:ext cx="105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50252" name="Line 71"/>
              <p:cNvCxnSpPr/>
              <p:nvPr/>
            </p:nvCxnSpPr>
            <p:spPr>
              <a:xfrm flipH="1">
                <a:off x="1450" y="1875"/>
                <a:ext cx="0" cy="532"/>
              </a:xfrm>
              <a:prstGeom prst="line">
                <a:avLst/>
              </a:prstGeom>
              <a:noFill/>
              <a:ln w="11113">
                <a:solidFill>
                  <a:prstClr val="black"/>
                </a:solidFill>
                <a:miter lim="800000"/>
              </a:ln>
            </p:spPr>
          </p:cxnSp>
          <p:cxnSp>
            <p:nvCxnSpPr>
              <p:cNvPr id="50253" name="Line 72"/>
              <p:cNvCxnSpPr/>
              <p:nvPr/>
            </p:nvCxnSpPr>
            <p:spPr>
              <a:xfrm flipH="1">
                <a:off x="3526" y="1875"/>
                <a:ext cx="0" cy="532"/>
              </a:xfrm>
              <a:prstGeom prst="line">
                <a:avLst/>
              </a:prstGeom>
              <a:noFill/>
              <a:ln w="11113">
                <a:solidFill>
                  <a:prstClr val="black"/>
                </a:solidFill>
                <a:miter lim="800000"/>
              </a:ln>
            </p:spPr>
          </p:cxnSp>
          <p:cxnSp>
            <p:nvCxnSpPr>
              <p:cNvPr id="50254" name="Line 73"/>
              <p:cNvCxnSpPr/>
              <p:nvPr/>
            </p:nvCxnSpPr>
            <p:spPr>
              <a:xfrm flipH="1">
                <a:off x="4079" y="1875"/>
                <a:ext cx="0" cy="532"/>
              </a:xfrm>
              <a:prstGeom prst="line">
                <a:avLst/>
              </a:prstGeom>
              <a:noFill/>
              <a:ln w="11113">
                <a:solidFill>
                  <a:prstClr val="black"/>
                </a:solidFill>
                <a:miter lim="800000"/>
              </a:ln>
            </p:spPr>
          </p:cxnSp>
          <p:cxnSp>
            <p:nvCxnSpPr>
              <p:cNvPr id="50255" name="Line 74"/>
              <p:cNvCxnSpPr/>
              <p:nvPr/>
            </p:nvCxnSpPr>
            <p:spPr>
              <a:xfrm>
                <a:off x="943" y="2010"/>
                <a:ext cx="4194" cy="0"/>
              </a:xfrm>
              <a:prstGeom prst="line">
                <a:avLst/>
              </a:prstGeom>
              <a:noFill/>
              <a:ln w="11113">
                <a:solidFill>
                  <a:prstClr val="black"/>
                </a:solidFill>
                <a:miter lim="800000"/>
              </a:ln>
            </p:spPr>
          </p:cxnSp>
          <p:cxnSp>
            <p:nvCxnSpPr>
              <p:cNvPr id="50256" name="Line 75"/>
              <p:cNvCxnSpPr/>
              <p:nvPr/>
            </p:nvCxnSpPr>
            <p:spPr>
              <a:xfrm>
                <a:off x="943" y="2141"/>
                <a:ext cx="4194" cy="0"/>
              </a:xfrm>
              <a:prstGeom prst="line">
                <a:avLst/>
              </a:prstGeom>
              <a:noFill/>
              <a:ln w="11113">
                <a:solidFill>
                  <a:prstClr val="black"/>
                </a:solidFill>
                <a:miter lim="800000"/>
              </a:ln>
            </p:spPr>
          </p:cxnSp>
          <p:cxnSp>
            <p:nvCxnSpPr>
              <p:cNvPr id="50257" name="Line 76"/>
              <p:cNvCxnSpPr/>
              <p:nvPr/>
            </p:nvCxnSpPr>
            <p:spPr>
              <a:xfrm>
                <a:off x="943" y="2272"/>
                <a:ext cx="4194" cy="0"/>
              </a:xfrm>
              <a:prstGeom prst="line">
                <a:avLst/>
              </a:prstGeom>
              <a:noFill/>
              <a:ln w="11113">
                <a:solidFill>
                  <a:prstClr val="black"/>
                </a:solidFill>
                <a:miter lim="800000"/>
              </a:ln>
            </p:spPr>
          </p:cxnSp>
          <p:cxnSp>
            <p:nvCxnSpPr>
              <p:cNvPr id="50258" name="Line 77"/>
              <p:cNvCxnSpPr/>
              <p:nvPr/>
            </p:nvCxnSpPr>
            <p:spPr>
              <a:xfrm flipH="1">
                <a:off x="946" y="1875"/>
                <a:ext cx="0" cy="532"/>
              </a:xfrm>
              <a:prstGeom prst="line">
                <a:avLst/>
              </a:prstGeom>
              <a:noFill/>
              <a:ln w="11113">
                <a:solidFill>
                  <a:prstClr val="black"/>
                </a:solidFill>
                <a:miter lim="800000"/>
              </a:ln>
            </p:spPr>
          </p:cxnSp>
          <p:cxnSp>
            <p:nvCxnSpPr>
              <p:cNvPr id="50259" name="Line 78"/>
              <p:cNvCxnSpPr/>
              <p:nvPr/>
            </p:nvCxnSpPr>
            <p:spPr>
              <a:xfrm flipH="1">
                <a:off x="5133" y="1875"/>
                <a:ext cx="0" cy="532"/>
              </a:xfrm>
              <a:prstGeom prst="line">
                <a:avLst/>
              </a:prstGeom>
              <a:noFill/>
              <a:ln w="11113">
                <a:solidFill>
                  <a:prstClr val="black"/>
                </a:solidFill>
                <a:miter lim="800000"/>
              </a:ln>
            </p:spPr>
          </p:cxnSp>
          <p:cxnSp>
            <p:nvCxnSpPr>
              <p:cNvPr id="50260" name="Line 79"/>
              <p:cNvCxnSpPr/>
              <p:nvPr/>
            </p:nvCxnSpPr>
            <p:spPr>
              <a:xfrm>
                <a:off x="943" y="1879"/>
                <a:ext cx="4194" cy="0"/>
              </a:xfrm>
              <a:prstGeom prst="line">
                <a:avLst/>
              </a:prstGeom>
              <a:noFill/>
              <a:ln w="11113">
                <a:solidFill>
                  <a:prstClr val="black"/>
                </a:solidFill>
                <a:miter lim="800000"/>
              </a:ln>
            </p:spPr>
          </p:cxnSp>
          <p:cxnSp>
            <p:nvCxnSpPr>
              <p:cNvPr id="50261" name="Line 80"/>
              <p:cNvCxnSpPr/>
              <p:nvPr/>
            </p:nvCxnSpPr>
            <p:spPr>
              <a:xfrm>
                <a:off x="943" y="2403"/>
                <a:ext cx="4194" cy="0"/>
              </a:xfrm>
              <a:prstGeom prst="line">
                <a:avLst/>
              </a:prstGeom>
              <a:noFill/>
              <a:ln w="11113">
                <a:solidFill>
                  <a:prstClr val="black"/>
                </a:solidFill>
                <a:miter lim="800000"/>
              </a:ln>
            </p:spPr>
          </p:cxnSp>
          <p:sp>
            <p:nvSpPr>
              <p:cNvPr id="50262" name="Rectangle 81"/>
              <p:cNvSpPr/>
              <p:nvPr/>
            </p:nvSpPr>
            <p:spPr>
              <a:xfrm>
                <a:off x="986" y="1880"/>
                <a:ext cx="381"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u="sng">
                    <a:solidFill>
                      <a:srgbClr val="000000"/>
                    </a:solidFill>
                  </a:rPr>
                  <a:t>PRODNR</a:t>
                </a:r>
                <a:endParaRPr lang="nl-BE" altLang="nl-BE" sz="1800" u="sng">
                  <a:latin typeface="Arial" pitchFamily="34" charset="0"/>
                </a:endParaRPr>
              </a:p>
            </p:txBody>
          </p:sp>
          <p:sp>
            <p:nvSpPr>
              <p:cNvPr id="50263" name="Rectangle 82"/>
              <p:cNvSpPr/>
              <p:nvPr/>
            </p:nvSpPr>
            <p:spPr>
              <a:xfrm>
                <a:off x="1490" y="1880"/>
                <a:ext cx="58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PRODNAME</a:t>
                </a:r>
                <a:endParaRPr lang="nl-BE" altLang="nl-BE" sz="1800">
                  <a:latin typeface="Arial" pitchFamily="34" charset="0"/>
                </a:endParaRPr>
              </a:p>
            </p:txBody>
          </p:sp>
          <p:sp>
            <p:nvSpPr>
              <p:cNvPr id="50264" name="Rectangle 83"/>
              <p:cNvSpPr/>
              <p:nvPr/>
            </p:nvSpPr>
            <p:spPr>
              <a:xfrm>
                <a:off x="3565" y="1880"/>
                <a:ext cx="52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PRODTYPE</a:t>
                </a:r>
                <a:endParaRPr lang="nl-BE" altLang="nl-BE" sz="1800">
                  <a:latin typeface="Arial" pitchFamily="34" charset="0"/>
                </a:endParaRPr>
              </a:p>
            </p:txBody>
          </p:sp>
          <p:sp>
            <p:nvSpPr>
              <p:cNvPr id="50265" name="Rectangle 84"/>
              <p:cNvSpPr/>
              <p:nvPr/>
            </p:nvSpPr>
            <p:spPr>
              <a:xfrm>
                <a:off x="4119" y="1880"/>
                <a:ext cx="1043"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AVAILABLE_QUANTITY</a:t>
                </a:r>
                <a:endParaRPr lang="nl-BE" altLang="nl-BE" sz="1800">
                  <a:latin typeface="Arial" pitchFamily="34" charset="0"/>
                </a:endParaRPr>
              </a:p>
            </p:txBody>
          </p:sp>
          <p:sp>
            <p:nvSpPr>
              <p:cNvPr id="50266" name="Rectangle 85"/>
              <p:cNvSpPr/>
              <p:nvPr/>
            </p:nvSpPr>
            <p:spPr>
              <a:xfrm>
                <a:off x="986" y="2011"/>
                <a:ext cx="26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0119</a:t>
                </a:r>
                <a:endParaRPr lang="nl-BE" altLang="nl-BE" sz="1800">
                  <a:latin typeface="Arial" pitchFamily="34" charset="0"/>
                </a:endParaRPr>
              </a:p>
            </p:txBody>
          </p:sp>
          <p:sp>
            <p:nvSpPr>
              <p:cNvPr id="50267" name="Rectangle 86"/>
              <p:cNvSpPr/>
              <p:nvPr/>
            </p:nvSpPr>
            <p:spPr>
              <a:xfrm>
                <a:off x="1490" y="2011"/>
                <a:ext cx="40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Chateau</a:t>
                </a:r>
                <a:endParaRPr lang="nl-BE" altLang="nl-BE" sz="1800">
                  <a:latin typeface="Arial" pitchFamily="34" charset="0"/>
                </a:endParaRPr>
              </a:p>
            </p:txBody>
          </p:sp>
          <p:sp>
            <p:nvSpPr>
              <p:cNvPr id="50268" name="Rectangle 87"/>
              <p:cNvSpPr/>
              <p:nvPr/>
            </p:nvSpPr>
            <p:spPr>
              <a:xfrm>
                <a:off x="1858" y="2011"/>
                <a:ext cx="37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Miraval</a:t>
                </a:r>
                <a:endParaRPr lang="nl-BE" altLang="nl-BE" sz="1800">
                  <a:latin typeface="Arial" pitchFamily="34" charset="0"/>
                </a:endParaRPr>
              </a:p>
            </p:txBody>
          </p:sp>
          <p:sp>
            <p:nvSpPr>
              <p:cNvPr id="50269" name="Rectangle 88"/>
              <p:cNvSpPr/>
              <p:nvPr/>
            </p:nvSpPr>
            <p:spPr>
              <a:xfrm>
                <a:off x="2168" y="2011"/>
                <a:ext cx="138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 Cotes de Provence Rose, 2015</a:t>
                </a:r>
                <a:endParaRPr lang="nl-BE" altLang="nl-BE" sz="1800">
                  <a:latin typeface="Arial" pitchFamily="34" charset="0"/>
                </a:endParaRPr>
              </a:p>
            </p:txBody>
          </p:sp>
          <p:sp>
            <p:nvSpPr>
              <p:cNvPr id="50270" name="Rectangle 89"/>
              <p:cNvSpPr/>
              <p:nvPr/>
            </p:nvSpPr>
            <p:spPr>
              <a:xfrm>
                <a:off x="3565" y="2011"/>
                <a:ext cx="239"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rose</a:t>
                </a:r>
                <a:endParaRPr lang="nl-BE" altLang="nl-BE" sz="1800">
                  <a:latin typeface="Arial" pitchFamily="34" charset="0"/>
                </a:endParaRPr>
              </a:p>
            </p:txBody>
          </p:sp>
          <p:sp>
            <p:nvSpPr>
              <p:cNvPr id="50271" name="Rectangle 90"/>
              <p:cNvSpPr/>
              <p:nvPr/>
            </p:nvSpPr>
            <p:spPr>
              <a:xfrm>
                <a:off x="4119" y="2011"/>
                <a:ext cx="21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126</a:t>
                </a:r>
                <a:endParaRPr lang="nl-BE" altLang="nl-BE" sz="1800">
                  <a:latin typeface="Arial" pitchFamily="34" charset="0"/>
                </a:endParaRPr>
              </a:p>
            </p:txBody>
          </p:sp>
          <p:sp>
            <p:nvSpPr>
              <p:cNvPr id="50272" name="Rectangle 91"/>
              <p:cNvSpPr/>
              <p:nvPr/>
            </p:nvSpPr>
            <p:spPr>
              <a:xfrm>
                <a:off x="986" y="2142"/>
                <a:ext cx="26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0154</a:t>
                </a:r>
                <a:endParaRPr lang="nl-BE" altLang="nl-BE" sz="1800">
                  <a:latin typeface="Arial" pitchFamily="34" charset="0"/>
                </a:endParaRPr>
              </a:p>
            </p:txBody>
          </p:sp>
          <p:sp>
            <p:nvSpPr>
              <p:cNvPr id="50273" name="Rectangle 92"/>
              <p:cNvSpPr/>
              <p:nvPr/>
            </p:nvSpPr>
            <p:spPr>
              <a:xfrm>
                <a:off x="1490" y="2142"/>
                <a:ext cx="66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Chateau Haut </a:t>
                </a:r>
                <a:endParaRPr lang="nl-BE" altLang="nl-BE" sz="1800">
                  <a:latin typeface="Arial" pitchFamily="34" charset="0"/>
                </a:endParaRPr>
              </a:p>
            </p:txBody>
          </p:sp>
          <p:sp>
            <p:nvSpPr>
              <p:cNvPr id="50274" name="Rectangle 93"/>
              <p:cNvSpPr/>
              <p:nvPr/>
            </p:nvSpPr>
            <p:spPr>
              <a:xfrm>
                <a:off x="2082" y="2142"/>
                <a:ext cx="282"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Brion</a:t>
                </a:r>
                <a:endParaRPr lang="nl-BE" altLang="nl-BE" sz="1800">
                  <a:latin typeface="Arial" pitchFamily="34" charset="0"/>
                </a:endParaRPr>
              </a:p>
            </p:txBody>
          </p:sp>
          <p:sp>
            <p:nvSpPr>
              <p:cNvPr id="50275" name="Rectangle 94"/>
              <p:cNvSpPr/>
              <p:nvPr/>
            </p:nvSpPr>
            <p:spPr>
              <a:xfrm>
                <a:off x="2306" y="2142"/>
                <a:ext cx="31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 2008</a:t>
                </a:r>
                <a:endParaRPr lang="nl-BE" altLang="nl-BE" sz="1800">
                  <a:latin typeface="Arial" pitchFamily="34" charset="0"/>
                </a:endParaRPr>
              </a:p>
            </p:txBody>
          </p:sp>
          <p:sp>
            <p:nvSpPr>
              <p:cNvPr id="50276" name="Rectangle 95"/>
              <p:cNvSpPr/>
              <p:nvPr/>
            </p:nvSpPr>
            <p:spPr>
              <a:xfrm>
                <a:off x="3565" y="2142"/>
                <a:ext cx="19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red</a:t>
                </a:r>
                <a:endParaRPr lang="nl-BE" altLang="nl-BE" sz="1800">
                  <a:latin typeface="Arial" pitchFamily="34" charset="0"/>
                </a:endParaRPr>
              </a:p>
            </p:txBody>
          </p:sp>
          <p:sp>
            <p:nvSpPr>
              <p:cNvPr id="50277" name="Rectangle 96"/>
              <p:cNvSpPr/>
              <p:nvPr/>
            </p:nvSpPr>
            <p:spPr>
              <a:xfrm>
                <a:off x="4119" y="2142"/>
                <a:ext cx="21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111</a:t>
                </a:r>
                <a:endParaRPr lang="nl-BE" altLang="nl-BE" sz="1800">
                  <a:latin typeface="Arial" pitchFamily="34" charset="0"/>
                </a:endParaRPr>
              </a:p>
            </p:txBody>
          </p:sp>
          <p:sp>
            <p:nvSpPr>
              <p:cNvPr id="50278" name="Rectangle 97"/>
              <p:cNvSpPr/>
              <p:nvPr/>
            </p:nvSpPr>
            <p:spPr>
              <a:xfrm>
                <a:off x="986" y="2273"/>
                <a:ext cx="12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279" name="Rectangle 98"/>
              <p:cNvSpPr/>
              <p:nvPr/>
            </p:nvSpPr>
            <p:spPr>
              <a:xfrm>
                <a:off x="3565" y="2273"/>
                <a:ext cx="19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red</a:t>
                </a:r>
                <a:endParaRPr lang="nl-BE" altLang="nl-BE" sz="1800">
                  <a:latin typeface="Arial" pitchFamily="34" charset="0"/>
                </a:endParaRPr>
              </a:p>
            </p:txBody>
          </p:sp>
          <p:sp>
            <p:nvSpPr>
              <p:cNvPr id="50280" name="Rectangle 99"/>
              <p:cNvSpPr/>
              <p:nvPr/>
            </p:nvSpPr>
            <p:spPr>
              <a:xfrm>
                <a:off x="4119" y="2273"/>
                <a:ext cx="10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5</a:t>
                </a:r>
                <a:endParaRPr lang="nl-BE" altLang="nl-BE" sz="1800">
                  <a:latin typeface="Arial" pitchFamily="34" charset="0"/>
                </a:endParaRPr>
              </a:p>
            </p:txBody>
          </p:sp>
          <p:sp>
            <p:nvSpPr>
              <p:cNvPr id="50281" name="Rectangle 100"/>
              <p:cNvSpPr/>
              <p:nvPr/>
            </p:nvSpPr>
            <p:spPr>
              <a:xfrm>
                <a:off x="1718" y="2643"/>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2" name="Rectangle 101"/>
              <p:cNvSpPr/>
              <p:nvPr/>
            </p:nvSpPr>
            <p:spPr>
              <a:xfrm>
                <a:off x="2114" y="2643"/>
                <a:ext cx="47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3" name="Rectangle 102"/>
              <p:cNvSpPr/>
              <p:nvPr/>
            </p:nvSpPr>
            <p:spPr>
              <a:xfrm>
                <a:off x="2586" y="2643"/>
                <a:ext cx="85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4" name="Rectangle 103"/>
              <p:cNvSpPr/>
              <p:nvPr/>
            </p:nvSpPr>
            <p:spPr>
              <a:xfrm>
                <a:off x="3440" y="2643"/>
                <a:ext cx="72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5" name="Rectangle 104"/>
              <p:cNvSpPr/>
              <p:nvPr/>
            </p:nvSpPr>
            <p:spPr>
              <a:xfrm>
                <a:off x="1718" y="2774"/>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6" name="Rectangle 105"/>
              <p:cNvSpPr/>
              <p:nvPr/>
            </p:nvSpPr>
            <p:spPr>
              <a:xfrm>
                <a:off x="2114" y="2774"/>
                <a:ext cx="47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7" name="Rectangle 106"/>
              <p:cNvSpPr/>
              <p:nvPr/>
            </p:nvSpPr>
            <p:spPr>
              <a:xfrm>
                <a:off x="2586" y="2774"/>
                <a:ext cx="85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8" name="Rectangle 107"/>
              <p:cNvSpPr/>
              <p:nvPr/>
            </p:nvSpPr>
            <p:spPr>
              <a:xfrm>
                <a:off x="3440" y="2774"/>
                <a:ext cx="72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89" name="Rectangle 108"/>
              <p:cNvSpPr/>
              <p:nvPr/>
            </p:nvSpPr>
            <p:spPr>
              <a:xfrm>
                <a:off x="1718" y="2905"/>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0" name="Rectangle 109"/>
              <p:cNvSpPr/>
              <p:nvPr/>
            </p:nvSpPr>
            <p:spPr>
              <a:xfrm>
                <a:off x="2114" y="2905"/>
                <a:ext cx="47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1" name="Rectangle 110"/>
              <p:cNvSpPr/>
              <p:nvPr/>
            </p:nvSpPr>
            <p:spPr>
              <a:xfrm>
                <a:off x="2586" y="2905"/>
                <a:ext cx="854"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2" name="Rectangle 111"/>
              <p:cNvSpPr/>
              <p:nvPr/>
            </p:nvSpPr>
            <p:spPr>
              <a:xfrm>
                <a:off x="3440" y="2905"/>
                <a:ext cx="72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3" name="Rectangle 112"/>
              <p:cNvSpPr/>
              <p:nvPr/>
            </p:nvSpPr>
            <p:spPr>
              <a:xfrm>
                <a:off x="1718" y="3036"/>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4" name="Rectangle 113"/>
              <p:cNvSpPr/>
              <p:nvPr/>
            </p:nvSpPr>
            <p:spPr>
              <a:xfrm>
                <a:off x="2114" y="3036"/>
                <a:ext cx="47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5" name="Rectangle 114"/>
              <p:cNvSpPr/>
              <p:nvPr/>
            </p:nvSpPr>
            <p:spPr>
              <a:xfrm>
                <a:off x="2586" y="3036"/>
                <a:ext cx="854"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296" name="Rectangle 115"/>
              <p:cNvSpPr/>
              <p:nvPr/>
            </p:nvSpPr>
            <p:spPr>
              <a:xfrm>
                <a:off x="3440" y="3036"/>
                <a:ext cx="72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50297" name="Line 116"/>
              <p:cNvCxnSpPr/>
              <p:nvPr/>
            </p:nvCxnSpPr>
            <p:spPr>
              <a:xfrm flipH="1">
                <a:off x="2114" y="2640"/>
                <a:ext cx="0" cy="531"/>
              </a:xfrm>
              <a:prstGeom prst="line">
                <a:avLst/>
              </a:prstGeom>
              <a:noFill/>
              <a:ln w="11113">
                <a:solidFill>
                  <a:prstClr val="black"/>
                </a:solidFill>
                <a:miter lim="800000"/>
              </a:ln>
            </p:spPr>
          </p:cxnSp>
          <p:cxnSp>
            <p:nvCxnSpPr>
              <p:cNvPr id="50298" name="Line 117"/>
              <p:cNvCxnSpPr/>
              <p:nvPr/>
            </p:nvCxnSpPr>
            <p:spPr>
              <a:xfrm flipH="1">
                <a:off x="2586" y="2640"/>
                <a:ext cx="0" cy="531"/>
              </a:xfrm>
              <a:prstGeom prst="line">
                <a:avLst/>
              </a:prstGeom>
              <a:noFill/>
              <a:ln w="11113">
                <a:solidFill>
                  <a:prstClr val="black"/>
                </a:solidFill>
                <a:miter lim="800000"/>
              </a:ln>
            </p:spPr>
          </p:cxnSp>
          <p:cxnSp>
            <p:nvCxnSpPr>
              <p:cNvPr id="50299" name="Line 118"/>
              <p:cNvCxnSpPr/>
              <p:nvPr/>
            </p:nvCxnSpPr>
            <p:spPr>
              <a:xfrm flipH="1">
                <a:off x="3440" y="2640"/>
                <a:ext cx="0" cy="531"/>
              </a:xfrm>
              <a:prstGeom prst="line">
                <a:avLst/>
              </a:prstGeom>
              <a:noFill/>
              <a:ln w="11113">
                <a:solidFill>
                  <a:prstClr val="black"/>
                </a:solidFill>
                <a:miter lim="800000"/>
              </a:ln>
            </p:spPr>
          </p:cxnSp>
          <p:cxnSp>
            <p:nvCxnSpPr>
              <p:cNvPr id="50300" name="Line 119"/>
              <p:cNvCxnSpPr/>
              <p:nvPr/>
            </p:nvCxnSpPr>
            <p:spPr>
              <a:xfrm>
                <a:off x="1714" y="2774"/>
                <a:ext cx="2452" cy="0"/>
              </a:xfrm>
              <a:prstGeom prst="line">
                <a:avLst/>
              </a:prstGeom>
              <a:noFill/>
              <a:ln w="11113">
                <a:solidFill>
                  <a:prstClr val="black"/>
                </a:solidFill>
                <a:miter lim="800000"/>
              </a:ln>
            </p:spPr>
          </p:cxnSp>
          <p:cxnSp>
            <p:nvCxnSpPr>
              <p:cNvPr id="50301" name="Line 120"/>
              <p:cNvCxnSpPr/>
              <p:nvPr/>
            </p:nvCxnSpPr>
            <p:spPr>
              <a:xfrm>
                <a:off x="1714" y="2905"/>
                <a:ext cx="2452" cy="0"/>
              </a:xfrm>
              <a:prstGeom prst="line">
                <a:avLst/>
              </a:prstGeom>
              <a:noFill/>
              <a:ln w="11113">
                <a:solidFill>
                  <a:prstClr val="black"/>
                </a:solidFill>
                <a:miter lim="800000"/>
              </a:ln>
            </p:spPr>
          </p:cxnSp>
          <p:cxnSp>
            <p:nvCxnSpPr>
              <p:cNvPr id="50302" name="Line 121"/>
              <p:cNvCxnSpPr/>
              <p:nvPr/>
            </p:nvCxnSpPr>
            <p:spPr>
              <a:xfrm>
                <a:off x="1714" y="3036"/>
                <a:ext cx="2452" cy="0"/>
              </a:xfrm>
              <a:prstGeom prst="line">
                <a:avLst/>
              </a:prstGeom>
              <a:noFill/>
              <a:ln w="11113">
                <a:solidFill>
                  <a:prstClr val="black"/>
                </a:solidFill>
                <a:miter lim="800000"/>
              </a:ln>
            </p:spPr>
          </p:cxnSp>
          <p:cxnSp>
            <p:nvCxnSpPr>
              <p:cNvPr id="50303" name="Line 122"/>
              <p:cNvCxnSpPr/>
              <p:nvPr/>
            </p:nvCxnSpPr>
            <p:spPr>
              <a:xfrm flipH="1">
                <a:off x="1718" y="2640"/>
                <a:ext cx="0" cy="531"/>
              </a:xfrm>
              <a:prstGeom prst="line">
                <a:avLst/>
              </a:prstGeom>
              <a:noFill/>
              <a:ln w="11113">
                <a:solidFill>
                  <a:prstClr val="black"/>
                </a:solidFill>
                <a:miter lim="800000"/>
              </a:ln>
            </p:spPr>
          </p:cxnSp>
          <p:cxnSp>
            <p:nvCxnSpPr>
              <p:cNvPr id="50304" name="Line 123"/>
              <p:cNvCxnSpPr/>
              <p:nvPr/>
            </p:nvCxnSpPr>
            <p:spPr>
              <a:xfrm flipH="1">
                <a:off x="4162" y="2640"/>
                <a:ext cx="0" cy="531"/>
              </a:xfrm>
              <a:prstGeom prst="line">
                <a:avLst/>
              </a:prstGeom>
              <a:noFill/>
              <a:ln w="11113">
                <a:solidFill>
                  <a:prstClr val="black"/>
                </a:solidFill>
                <a:miter lim="800000"/>
              </a:ln>
            </p:spPr>
          </p:cxnSp>
          <p:cxnSp>
            <p:nvCxnSpPr>
              <p:cNvPr id="50305" name="Line 124"/>
              <p:cNvCxnSpPr/>
              <p:nvPr/>
            </p:nvCxnSpPr>
            <p:spPr>
              <a:xfrm>
                <a:off x="1714" y="2643"/>
                <a:ext cx="2452" cy="0"/>
              </a:xfrm>
              <a:prstGeom prst="line">
                <a:avLst/>
              </a:prstGeom>
              <a:noFill/>
              <a:ln w="11113">
                <a:solidFill>
                  <a:prstClr val="black"/>
                </a:solidFill>
                <a:miter lim="800000"/>
              </a:ln>
            </p:spPr>
          </p:cxnSp>
          <p:cxnSp>
            <p:nvCxnSpPr>
              <p:cNvPr id="50306" name="Line 125"/>
              <p:cNvCxnSpPr/>
              <p:nvPr/>
            </p:nvCxnSpPr>
            <p:spPr>
              <a:xfrm>
                <a:off x="1714" y="3167"/>
                <a:ext cx="2452" cy="0"/>
              </a:xfrm>
              <a:prstGeom prst="line">
                <a:avLst/>
              </a:prstGeom>
              <a:noFill/>
              <a:ln w="11113">
                <a:solidFill>
                  <a:prstClr val="black"/>
                </a:solidFill>
                <a:miter lim="800000"/>
              </a:ln>
            </p:spPr>
          </p:cxnSp>
          <p:sp>
            <p:nvSpPr>
              <p:cNvPr id="50307" name="Rectangle 126"/>
              <p:cNvSpPr/>
              <p:nvPr/>
            </p:nvSpPr>
            <p:spPr>
              <a:xfrm>
                <a:off x="1757" y="2645"/>
                <a:ext cx="303"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i="1" u="sng">
                    <a:solidFill>
                      <a:srgbClr val="000000"/>
                    </a:solidFill>
                  </a:rPr>
                  <a:t>SUPNR</a:t>
                </a:r>
                <a:endParaRPr lang="nl-BE" altLang="nl-BE" sz="1800" i="1" u="sng">
                  <a:latin typeface="Arial" pitchFamily="34" charset="0"/>
                </a:endParaRPr>
              </a:p>
            </p:txBody>
          </p:sp>
          <p:sp>
            <p:nvSpPr>
              <p:cNvPr id="50308" name="Rectangle 127"/>
              <p:cNvSpPr/>
              <p:nvPr/>
            </p:nvSpPr>
            <p:spPr>
              <a:xfrm>
                <a:off x="2154" y="2645"/>
                <a:ext cx="381"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i="1" u="sng">
                    <a:solidFill>
                      <a:srgbClr val="000000"/>
                    </a:solidFill>
                  </a:rPr>
                  <a:t>PRODNR</a:t>
                </a:r>
                <a:endParaRPr lang="nl-BE" altLang="nl-BE" sz="1800" i="1" u="sng">
                  <a:latin typeface="Arial" pitchFamily="34" charset="0"/>
                </a:endParaRPr>
              </a:p>
            </p:txBody>
          </p:sp>
          <p:sp>
            <p:nvSpPr>
              <p:cNvPr id="50309" name="Rectangle 128"/>
              <p:cNvSpPr/>
              <p:nvPr/>
            </p:nvSpPr>
            <p:spPr>
              <a:xfrm>
                <a:off x="2626" y="2645"/>
                <a:ext cx="822"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PURCHASE_PRICE</a:t>
                </a:r>
                <a:endParaRPr lang="nl-BE" altLang="nl-BE" sz="1800">
                  <a:latin typeface="Arial" pitchFamily="34" charset="0"/>
                </a:endParaRPr>
              </a:p>
            </p:txBody>
          </p:sp>
          <p:sp>
            <p:nvSpPr>
              <p:cNvPr id="50310" name="Rectangle 129"/>
              <p:cNvSpPr/>
              <p:nvPr/>
            </p:nvSpPr>
            <p:spPr>
              <a:xfrm>
                <a:off x="3480" y="2645"/>
                <a:ext cx="689"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DELIV_PERIOD</a:t>
                </a:r>
                <a:endParaRPr lang="nl-BE" altLang="nl-BE" sz="1800">
                  <a:latin typeface="Arial" pitchFamily="34" charset="0"/>
                </a:endParaRPr>
              </a:p>
            </p:txBody>
          </p:sp>
          <p:sp>
            <p:nvSpPr>
              <p:cNvPr id="50311" name="Rectangle 130"/>
              <p:cNvSpPr/>
              <p:nvPr/>
            </p:nvSpPr>
            <p:spPr>
              <a:xfrm>
                <a:off x="1757" y="2776"/>
                <a:ext cx="16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21</a:t>
                </a:r>
                <a:endParaRPr lang="nl-BE" altLang="nl-BE" sz="1800">
                  <a:latin typeface="Arial" pitchFamily="34" charset="0"/>
                </a:endParaRPr>
              </a:p>
            </p:txBody>
          </p:sp>
          <p:sp>
            <p:nvSpPr>
              <p:cNvPr id="50312" name="Rectangle 131"/>
              <p:cNvSpPr/>
              <p:nvPr/>
            </p:nvSpPr>
            <p:spPr>
              <a:xfrm>
                <a:off x="2154" y="2776"/>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0289</a:t>
                </a:r>
                <a:endParaRPr lang="nl-BE" altLang="nl-BE" sz="1800">
                  <a:latin typeface="Arial" pitchFamily="34" charset="0"/>
                </a:endParaRPr>
              </a:p>
            </p:txBody>
          </p:sp>
          <p:sp>
            <p:nvSpPr>
              <p:cNvPr id="50313" name="Rectangle 132"/>
              <p:cNvSpPr/>
              <p:nvPr/>
            </p:nvSpPr>
            <p:spPr>
              <a:xfrm>
                <a:off x="2626" y="2776"/>
                <a:ext cx="292"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17.99</a:t>
                </a:r>
                <a:endParaRPr lang="nl-BE" altLang="nl-BE" sz="1800">
                  <a:latin typeface="Arial" pitchFamily="34" charset="0"/>
                </a:endParaRPr>
              </a:p>
            </p:txBody>
          </p:sp>
          <p:sp>
            <p:nvSpPr>
              <p:cNvPr id="50314" name="Rectangle 133"/>
              <p:cNvSpPr/>
              <p:nvPr/>
            </p:nvSpPr>
            <p:spPr>
              <a:xfrm>
                <a:off x="3480" y="2776"/>
                <a:ext cx="10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a:t>
                </a:r>
                <a:endParaRPr lang="nl-BE" altLang="nl-BE" sz="1800">
                  <a:latin typeface="Arial" pitchFamily="34" charset="0"/>
                </a:endParaRPr>
              </a:p>
            </p:txBody>
          </p:sp>
          <p:sp>
            <p:nvSpPr>
              <p:cNvPr id="50315" name="Rectangle 134"/>
              <p:cNvSpPr/>
              <p:nvPr/>
            </p:nvSpPr>
            <p:spPr>
              <a:xfrm>
                <a:off x="1757" y="2907"/>
                <a:ext cx="161"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21</a:t>
                </a:r>
                <a:endParaRPr lang="nl-BE" altLang="nl-BE" sz="1800">
                  <a:latin typeface="Arial" pitchFamily="34" charset="0"/>
                </a:endParaRPr>
              </a:p>
            </p:txBody>
          </p:sp>
          <p:sp>
            <p:nvSpPr>
              <p:cNvPr id="50316" name="Rectangle 135"/>
              <p:cNvSpPr/>
              <p:nvPr/>
            </p:nvSpPr>
            <p:spPr>
              <a:xfrm>
                <a:off x="2154" y="2907"/>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0327</a:t>
                </a:r>
                <a:endParaRPr lang="nl-BE" altLang="nl-BE" sz="1800">
                  <a:latin typeface="Arial" pitchFamily="34" charset="0"/>
                </a:endParaRPr>
              </a:p>
            </p:txBody>
          </p:sp>
          <p:sp>
            <p:nvSpPr>
              <p:cNvPr id="50317" name="Rectangle 136"/>
              <p:cNvSpPr/>
              <p:nvPr/>
            </p:nvSpPr>
            <p:spPr>
              <a:xfrm>
                <a:off x="2626" y="2907"/>
                <a:ext cx="292"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56.00</a:t>
                </a:r>
                <a:endParaRPr lang="nl-BE" altLang="nl-BE" sz="1800">
                  <a:latin typeface="Arial" pitchFamily="34" charset="0"/>
                </a:endParaRPr>
              </a:p>
            </p:txBody>
          </p:sp>
          <p:sp>
            <p:nvSpPr>
              <p:cNvPr id="50318" name="Rectangle 137"/>
              <p:cNvSpPr/>
              <p:nvPr/>
            </p:nvSpPr>
            <p:spPr>
              <a:xfrm>
                <a:off x="3480" y="2907"/>
                <a:ext cx="108"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6</a:t>
                </a:r>
                <a:endParaRPr lang="nl-BE" altLang="nl-BE" sz="1800">
                  <a:latin typeface="Arial" pitchFamily="34" charset="0"/>
                </a:endParaRPr>
              </a:p>
            </p:txBody>
          </p:sp>
          <p:sp>
            <p:nvSpPr>
              <p:cNvPr id="50319" name="Rectangle 138"/>
              <p:cNvSpPr/>
              <p:nvPr/>
            </p:nvSpPr>
            <p:spPr>
              <a:xfrm>
                <a:off x="1757" y="3038"/>
                <a:ext cx="12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20" name="Rectangle 139"/>
              <p:cNvSpPr/>
              <p:nvPr/>
            </p:nvSpPr>
            <p:spPr>
              <a:xfrm>
                <a:off x="1345" y="3424"/>
                <a:ext cx="351"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1" name="Rectangle 140"/>
              <p:cNvSpPr/>
              <p:nvPr/>
            </p:nvSpPr>
            <p:spPr>
              <a:xfrm>
                <a:off x="1696" y="3424"/>
                <a:ext cx="58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2" name="Rectangle 141"/>
              <p:cNvSpPr/>
              <p:nvPr/>
            </p:nvSpPr>
            <p:spPr>
              <a:xfrm>
                <a:off x="2276" y="3424"/>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3" name="Rectangle 142"/>
              <p:cNvSpPr/>
              <p:nvPr/>
            </p:nvSpPr>
            <p:spPr>
              <a:xfrm>
                <a:off x="1345" y="3555"/>
                <a:ext cx="351"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4" name="Rectangle 143"/>
              <p:cNvSpPr/>
              <p:nvPr/>
            </p:nvSpPr>
            <p:spPr>
              <a:xfrm>
                <a:off x="1696" y="3555"/>
                <a:ext cx="58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5" name="Rectangle 144"/>
              <p:cNvSpPr/>
              <p:nvPr/>
            </p:nvSpPr>
            <p:spPr>
              <a:xfrm>
                <a:off x="2276" y="3555"/>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6" name="Rectangle 145"/>
              <p:cNvSpPr/>
              <p:nvPr/>
            </p:nvSpPr>
            <p:spPr>
              <a:xfrm>
                <a:off x="1345" y="3686"/>
                <a:ext cx="351"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7" name="Rectangle 146"/>
              <p:cNvSpPr/>
              <p:nvPr/>
            </p:nvSpPr>
            <p:spPr>
              <a:xfrm>
                <a:off x="1696" y="3686"/>
                <a:ext cx="580"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8" name="Rectangle 147"/>
              <p:cNvSpPr/>
              <p:nvPr/>
            </p:nvSpPr>
            <p:spPr>
              <a:xfrm>
                <a:off x="2276" y="3686"/>
                <a:ext cx="39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29" name="Rectangle 148"/>
              <p:cNvSpPr/>
              <p:nvPr/>
            </p:nvSpPr>
            <p:spPr>
              <a:xfrm>
                <a:off x="1345" y="3817"/>
                <a:ext cx="351"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30" name="Rectangle 149"/>
              <p:cNvSpPr/>
              <p:nvPr/>
            </p:nvSpPr>
            <p:spPr>
              <a:xfrm>
                <a:off x="1696" y="3817"/>
                <a:ext cx="580"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31" name="Rectangle 150"/>
              <p:cNvSpPr/>
              <p:nvPr/>
            </p:nvSpPr>
            <p:spPr>
              <a:xfrm>
                <a:off x="2276" y="3817"/>
                <a:ext cx="39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50332" name="Line 151"/>
              <p:cNvCxnSpPr/>
              <p:nvPr/>
            </p:nvCxnSpPr>
            <p:spPr>
              <a:xfrm flipH="1">
                <a:off x="1696" y="3421"/>
                <a:ext cx="0" cy="531"/>
              </a:xfrm>
              <a:prstGeom prst="line">
                <a:avLst/>
              </a:prstGeom>
              <a:noFill/>
              <a:ln w="11113">
                <a:solidFill>
                  <a:prstClr val="black"/>
                </a:solidFill>
                <a:miter lim="800000"/>
              </a:ln>
            </p:spPr>
          </p:cxnSp>
          <p:cxnSp>
            <p:nvCxnSpPr>
              <p:cNvPr id="50333" name="Line 152"/>
              <p:cNvCxnSpPr/>
              <p:nvPr/>
            </p:nvCxnSpPr>
            <p:spPr>
              <a:xfrm flipH="1">
                <a:off x="2276" y="3421"/>
                <a:ext cx="0" cy="531"/>
              </a:xfrm>
              <a:prstGeom prst="line">
                <a:avLst/>
              </a:prstGeom>
              <a:noFill/>
              <a:ln w="11113">
                <a:solidFill>
                  <a:prstClr val="black"/>
                </a:solidFill>
                <a:miter lim="800000"/>
              </a:ln>
            </p:spPr>
          </p:cxnSp>
          <p:cxnSp>
            <p:nvCxnSpPr>
              <p:cNvPr id="50334" name="Line 153"/>
              <p:cNvCxnSpPr/>
              <p:nvPr/>
            </p:nvCxnSpPr>
            <p:spPr>
              <a:xfrm>
                <a:off x="1341" y="3555"/>
                <a:ext cx="1335" cy="0"/>
              </a:xfrm>
              <a:prstGeom prst="line">
                <a:avLst/>
              </a:prstGeom>
              <a:noFill/>
              <a:ln w="11113">
                <a:solidFill>
                  <a:prstClr val="black"/>
                </a:solidFill>
                <a:miter lim="800000"/>
              </a:ln>
            </p:spPr>
          </p:cxnSp>
          <p:cxnSp>
            <p:nvCxnSpPr>
              <p:cNvPr id="50335" name="Line 154"/>
              <p:cNvCxnSpPr/>
              <p:nvPr/>
            </p:nvCxnSpPr>
            <p:spPr>
              <a:xfrm>
                <a:off x="1341" y="3686"/>
                <a:ext cx="1335" cy="0"/>
              </a:xfrm>
              <a:prstGeom prst="line">
                <a:avLst/>
              </a:prstGeom>
              <a:noFill/>
              <a:ln w="11113">
                <a:solidFill>
                  <a:prstClr val="black"/>
                </a:solidFill>
                <a:miter lim="800000"/>
              </a:ln>
            </p:spPr>
          </p:cxnSp>
          <p:cxnSp>
            <p:nvCxnSpPr>
              <p:cNvPr id="50336" name="Line 155"/>
              <p:cNvCxnSpPr/>
              <p:nvPr/>
            </p:nvCxnSpPr>
            <p:spPr>
              <a:xfrm>
                <a:off x="1341" y="3817"/>
                <a:ext cx="1335" cy="0"/>
              </a:xfrm>
              <a:prstGeom prst="line">
                <a:avLst/>
              </a:prstGeom>
              <a:noFill/>
              <a:ln w="11113">
                <a:solidFill>
                  <a:prstClr val="black"/>
                </a:solidFill>
                <a:miter lim="800000"/>
              </a:ln>
            </p:spPr>
          </p:cxnSp>
          <p:cxnSp>
            <p:nvCxnSpPr>
              <p:cNvPr id="50337" name="Line 156"/>
              <p:cNvCxnSpPr/>
              <p:nvPr/>
            </p:nvCxnSpPr>
            <p:spPr>
              <a:xfrm flipH="1">
                <a:off x="1345" y="3421"/>
                <a:ext cx="0" cy="531"/>
              </a:xfrm>
              <a:prstGeom prst="line">
                <a:avLst/>
              </a:prstGeom>
              <a:noFill/>
              <a:ln w="11113">
                <a:solidFill>
                  <a:prstClr val="black"/>
                </a:solidFill>
                <a:miter lim="800000"/>
              </a:ln>
            </p:spPr>
          </p:cxnSp>
          <p:cxnSp>
            <p:nvCxnSpPr>
              <p:cNvPr id="50338" name="Line 157"/>
              <p:cNvCxnSpPr/>
              <p:nvPr/>
            </p:nvCxnSpPr>
            <p:spPr>
              <a:xfrm flipH="1">
                <a:off x="2672" y="3421"/>
                <a:ext cx="0" cy="531"/>
              </a:xfrm>
              <a:prstGeom prst="line">
                <a:avLst/>
              </a:prstGeom>
              <a:noFill/>
              <a:ln w="11113">
                <a:solidFill>
                  <a:prstClr val="black"/>
                </a:solidFill>
                <a:miter lim="800000"/>
              </a:ln>
            </p:spPr>
          </p:cxnSp>
          <p:cxnSp>
            <p:nvCxnSpPr>
              <p:cNvPr id="50339" name="Line 158"/>
              <p:cNvCxnSpPr/>
              <p:nvPr/>
            </p:nvCxnSpPr>
            <p:spPr>
              <a:xfrm>
                <a:off x="1341" y="3424"/>
                <a:ext cx="1335" cy="0"/>
              </a:xfrm>
              <a:prstGeom prst="line">
                <a:avLst/>
              </a:prstGeom>
              <a:noFill/>
              <a:ln w="11113">
                <a:solidFill>
                  <a:prstClr val="black"/>
                </a:solidFill>
                <a:miter lim="800000"/>
              </a:ln>
            </p:spPr>
          </p:cxnSp>
          <p:cxnSp>
            <p:nvCxnSpPr>
              <p:cNvPr id="50340" name="Line 159"/>
              <p:cNvCxnSpPr/>
              <p:nvPr/>
            </p:nvCxnSpPr>
            <p:spPr>
              <a:xfrm>
                <a:off x="1341" y="3948"/>
                <a:ext cx="1335" cy="0"/>
              </a:xfrm>
              <a:prstGeom prst="line">
                <a:avLst/>
              </a:prstGeom>
              <a:noFill/>
              <a:ln w="11113">
                <a:solidFill>
                  <a:prstClr val="black"/>
                </a:solidFill>
                <a:miter lim="800000"/>
              </a:ln>
            </p:spPr>
          </p:cxnSp>
          <p:sp>
            <p:nvSpPr>
              <p:cNvPr id="50341" name="Rectangle 160"/>
              <p:cNvSpPr/>
              <p:nvPr/>
            </p:nvSpPr>
            <p:spPr>
              <a:xfrm>
                <a:off x="1385" y="3426"/>
                <a:ext cx="255"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u="sng">
                    <a:solidFill>
                      <a:srgbClr val="000000"/>
                    </a:solidFill>
                  </a:rPr>
                  <a:t>PONR</a:t>
                </a:r>
                <a:endParaRPr lang="nl-BE" altLang="nl-BE" sz="1800" u="sng">
                  <a:latin typeface="Arial" pitchFamily="34" charset="0"/>
                </a:endParaRPr>
              </a:p>
            </p:txBody>
          </p:sp>
          <p:sp>
            <p:nvSpPr>
              <p:cNvPr id="50342" name="Rectangle 161"/>
              <p:cNvSpPr/>
              <p:nvPr/>
            </p:nvSpPr>
            <p:spPr>
              <a:xfrm>
                <a:off x="1736" y="3426"/>
                <a:ext cx="414"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PODATE</a:t>
                </a:r>
                <a:endParaRPr lang="nl-BE" altLang="nl-BE" sz="1800">
                  <a:latin typeface="Arial" pitchFamily="34" charset="0"/>
                </a:endParaRPr>
              </a:p>
            </p:txBody>
          </p:sp>
          <p:sp>
            <p:nvSpPr>
              <p:cNvPr id="50343" name="Rectangle 162"/>
              <p:cNvSpPr/>
              <p:nvPr/>
            </p:nvSpPr>
            <p:spPr>
              <a:xfrm>
                <a:off x="2315" y="3426"/>
                <a:ext cx="301"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i="1">
                    <a:solidFill>
                      <a:srgbClr val="000000"/>
                    </a:solidFill>
                  </a:rPr>
                  <a:t>SUPNR</a:t>
                </a:r>
                <a:endParaRPr lang="nl-BE" altLang="nl-BE" sz="1800" i="1">
                  <a:latin typeface="Arial" pitchFamily="34" charset="0"/>
                </a:endParaRPr>
              </a:p>
            </p:txBody>
          </p:sp>
          <p:sp>
            <p:nvSpPr>
              <p:cNvPr id="50344" name="Rectangle 163"/>
              <p:cNvSpPr/>
              <p:nvPr/>
            </p:nvSpPr>
            <p:spPr>
              <a:xfrm>
                <a:off x="1385" y="3557"/>
                <a:ext cx="26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1511</a:t>
                </a:r>
                <a:endParaRPr lang="nl-BE" altLang="nl-BE" sz="1800">
                  <a:latin typeface="Arial" pitchFamily="34" charset="0"/>
                </a:endParaRPr>
              </a:p>
            </p:txBody>
          </p:sp>
          <p:sp>
            <p:nvSpPr>
              <p:cNvPr id="50345" name="Rectangle 164"/>
              <p:cNvSpPr/>
              <p:nvPr/>
            </p:nvSpPr>
            <p:spPr>
              <a:xfrm>
                <a:off x="1736" y="3557"/>
                <a:ext cx="26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2015</a:t>
                </a:r>
                <a:endParaRPr lang="nl-BE" altLang="nl-BE" sz="1800">
                  <a:latin typeface="Arial" pitchFamily="34" charset="0"/>
                </a:endParaRPr>
              </a:p>
            </p:txBody>
          </p:sp>
          <p:sp>
            <p:nvSpPr>
              <p:cNvPr id="50346" name="Rectangle 165"/>
              <p:cNvSpPr/>
              <p:nvPr/>
            </p:nvSpPr>
            <p:spPr>
              <a:xfrm>
                <a:off x="1942" y="3557"/>
                <a:ext cx="87"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47" name="Rectangle 166"/>
              <p:cNvSpPr/>
              <p:nvPr/>
            </p:nvSpPr>
            <p:spPr>
              <a:xfrm>
                <a:off x="1974" y="3557"/>
                <a:ext cx="160"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03</a:t>
                </a:r>
                <a:endParaRPr lang="nl-BE" altLang="nl-BE" sz="1800">
                  <a:latin typeface="Arial" pitchFamily="34" charset="0"/>
                </a:endParaRPr>
              </a:p>
            </p:txBody>
          </p:sp>
          <p:sp>
            <p:nvSpPr>
              <p:cNvPr id="50348" name="Rectangle 167"/>
              <p:cNvSpPr/>
              <p:nvPr/>
            </p:nvSpPr>
            <p:spPr>
              <a:xfrm>
                <a:off x="2077" y="3557"/>
                <a:ext cx="87"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49" name="Rectangle 168"/>
              <p:cNvSpPr/>
              <p:nvPr/>
            </p:nvSpPr>
            <p:spPr>
              <a:xfrm>
                <a:off x="2109" y="3557"/>
                <a:ext cx="160"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24</a:t>
                </a:r>
                <a:endParaRPr lang="nl-BE" altLang="nl-BE" sz="1800">
                  <a:latin typeface="Arial" pitchFamily="34" charset="0"/>
                </a:endParaRPr>
              </a:p>
            </p:txBody>
          </p:sp>
          <p:sp>
            <p:nvSpPr>
              <p:cNvPr id="50350" name="Rectangle 169"/>
              <p:cNvSpPr/>
              <p:nvPr/>
            </p:nvSpPr>
            <p:spPr>
              <a:xfrm>
                <a:off x="2315" y="3557"/>
                <a:ext cx="161"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37</a:t>
                </a:r>
                <a:endParaRPr lang="nl-BE" altLang="nl-BE" sz="1800">
                  <a:latin typeface="Arial" pitchFamily="34" charset="0"/>
                </a:endParaRPr>
              </a:p>
            </p:txBody>
          </p:sp>
          <p:sp>
            <p:nvSpPr>
              <p:cNvPr id="50351" name="Rectangle 170"/>
              <p:cNvSpPr/>
              <p:nvPr/>
            </p:nvSpPr>
            <p:spPr>
              <a:xfrm>
                <a:off x="1385" y="3688"/>
                <a:ext cx="26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1512</a:t>
                </a:r>
                <a:endParaRPr lang="nl-BE" altLang="nl-BE" sz="1800">
                  <a:latin typeface="Arial" pitchFamily="34" charset="0"/>
                </a:endParaRPr>
              </a:p>
            </p:txBody>
          </p:sp>
          <p:sp>
            <p:nvSpPr>
              <p:cNvPr id="50352" name="Rectangle 171"/>
              <p:cNvSpPr/>
              <p:nvPr/>
            </p:nvSpPr>
            <p:spPr>
              <a:xfrm>
                <a:off x="1736" y="3688"/>
                <a:ext cx="26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2015</a:t>
                </a:r>
                <a:endParaRPr lang="nl-BE" altLang="nl-BE" sz="1800">
                  <a:latin typeface="Arial" pitchFamily="34" charset="0"/>
                </a:endParaRPr>
              </a:p>
            </p:txBody>
          </p:sp>
          <p:sp>
            <p:nvSpPr>
              <p:cNvPr id="50353" name="Rectangle 172"/>
              <p:cNvSpPr/>
              <p:nvPr/>
            </p:nvSpPr>
            <p:spPr>
              <a:xfrm>
                <a:off x="1942" y="3688"/>
                <a:ext cx="87"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54" name="Rectangle 173"/>
              <p:cNvSpPr/>
              <p:nvPr/>
            </p:nvSpPr>
            <p:spPr>
              <a:xfrm>
                <a:off x="1974" y="3688"/>
                <a:ext cx="160"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04</a:t>
                </a:r>
                <a:endParaRPr lang="nl-BE" altLang="nl-BE" sz="1800">
                  <a:latin typeface="Arial" pitchFamily="34" charset="0"/>
                </a:endParaRPr>
              </a:p>
            </p:txBody>
          </p:sp>
          <p:sp>
            <p:nvSpPr>
              <p:cNvPr id="50355" name="Rectangle 174"/>
              <p:cNvSpPr/>
              <p:nvPr/>
            </p:nvSpPr>
            <p:spPr>
              <a:xfrm>
                <a:off x="2077" y="3688"/>
                <a:ext cx="87"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56" name="Rectangle 175"/>
              <p:cNvSpPr/>
              <p:nvPr/>
            </p:nvSpPr>
            <p:spPr>
              <a:xfrm>
                <a:off x="2109" y="3688"/>
                <a:ext cx="160"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10</a:t>
                </a:r>
                <a:endParaRPr lang="nl-BE" altLang="nl-BE" sz="1800">
                  <a:latin typeface="Arial" pitchFamily="34" charset="0"/>
                </a:endParaRPr>
              </a:p>
            </p:txBody>
          </p:sp>
          <p:sp>
            <p:nvSpPr>
              <p:cNvPr id="50357" name="Rectangle 176"/>
              <p:cNvSpPr/>
              <p:nvPr/>
            </p:nvSpPr>
            <p:spPr>
              <a:xfrm>
                <a:off x="2315" y="3688"/>
                <a:ext cx="161"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94</a:t>
                </a:r>
                <a:endParaRPr lang="nl-BE" altLang="nl-BE" sz="1800">
                  <a:latin typeface="Arial" pitchFamily="34" charset="0"/>
                </a:endParaRPr>
              </a:p>
            </p:txBody>
          </p:sp>
          <p:sp>
            <p:nvSpPr>
              <p:cNvPr id="50358" name="Rectangle 177"/>
              <p:cNvSpPr/>
              <p:nvPr/>
            </p:nvSpPr>
            <p:spPr>
              <a:xfrm>
                <a:off x="1385" y="3819"/>
                <a:ext cx="12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359" name="Rectangle 178"/>
              <p:cNvSpPr/>
              <p:nvPr/>
            </p:nvSpPr>
            <p:spPr>
              <a:xfrm>
                <a:off x="3568" y="3410"/>
                <a:ext cx="351"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0" name="Rectangle 179"/>
              <p:cNvSpPr/>
              <p:nvPr/>
            </p:nvSpPr>
            <p:spPr>
              <a:xfrm>
                <a:off x="3919" y="3410"/>
                <a:ext cx="47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1" name="Rectangle 180"/>
              <p:cNvSpPr/>
              <p:nvPr/>
            </p:nvSpPr>
            <p:spPr>
              <a:xfrm>
                <a:off x="4391" y="3410"/>
                <a:ext cx="54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2" name="Rectangle 181"/>
              <p:cNvSpPr/>
              <p:nvPr/>
            </p:nvSpPr>
            <p:spPr>
              <a:xfrm>
                <a:off x="3568" y="3541"/>
                <a:ext cx="351"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3" name="Rectangle 182"/>
              <p:cNvSpPr/>
              <p:nvPr/>
            </p:nvSpPr>
            <p:spPr>
              <a:xfrm>
                <a:off x="3919" y="3541"/>
                <a:ext cx="47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4" name="Rectangle 183"/>
              <p:cNvSpPr/>
              <p:nvPr/>
            </p:nvSpPr>
            <p:spPr>
              <a:xfrm>
                <a:off x="4391" y="3541"/>
                <a:ext cx="54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5" name="Rectangle 184"/>
              <p:cNvSpPr/>
              <p:nvPr/>
            </p:nvSpPr>
            <p:spPr>
              <a:xfrm>
                <a:off x="3568" y="3672"/>
                <a:ext cx="351"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6" name="Rectangle 185"/>
              <p:cNvSpPr/>
              <p:nvPr/>
            </p:nvSpPr>
            <p:spPr>
              <a:xfrm>
                <a:off x="3919" y="3672"/>
                <a:ext cx="472"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7" name="Rectangle 186"/>
              <p:cNvSpPr/>
              <p:nvPr/>
            </p:nvSpPr>
            <p:spPr>
              <a:xfrm>
                <a:off x="4391" y="3672"/>
                <a:ext cx="546" cy="13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8" name="Rectangle 187"/>
              <p:cNvSpPr/>
              <p:nvPr/>
            </p:nvSpPr>
            <p:spPr>
              <a:xfrm>
                <a:off x="3568" y="3803"/>
                <a:ext cx="351"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69" name="Rectangle 188"/>
              <p:cNvSpPr/>
              <p:nvPr/>
            </p:nvSpPr>
            <p:spPr>
              <a:xfrm>
                <a:off x="3919" y="3803"/>
                <a:ext cx="472"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50370" name="Rectangle 189"/>
              <p:cNvSpPr/>
              <p:nvPr/>
            </p:nvSpPr>
            <p:spPr>
              <a:xfrm>
                <a:off x="4391" y="3803"/>
                <a:ext cx="546" cy="13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50371" name="Line 190"/>
              <p:cNvCxnSpPr/>
              <p:nvPr/>
            </p:nvCxnSpPr>
            <p:spPr>
              <a:xfrm flipH="1">
                <a:off x="3919" y="3406"/>
                <a:ext cx="0" cy="531"/>
              </a:xfrm>
              <a:prstGeom prst="line">
                <a:avLst/>
              </a:prstGeom>
              <a:noFill/>
              <a:ln w="11113">
                <a:solidFill>
                  <a:prstClr val="black"/>
                </a:solidFill>
                <a:miter lim="800000"/>
              </a:ln>
            </p:spPr>
          </p:cxnSp>
          <p:cxnSp>
            <p:nvCxnSpPr>
              <p:cNvPr id="50372" name="Line 191"/>
              <p:cNvCxnSpPr/>
              <p:nvPr/>
            </p:nvCxnSpPr>
            <p:spPr>
              <a:xfrm flipH="1">
                <a:off x="4391" y="3406"/>
                <a:ext cx="0" cy="531"/>
              </a:xfrm>
              <a:prstGeom prst="line">
                <a:avLst/>
              </a:prstGeom>
              <a:noFill/>
              <a:ln w="11113">
                <a:solidFill>
                  <a:prstClr val="black"/>
                </a:solidFill>
                <a:miter lim="800000"/>
              </a:ln>
            </p:spPr>
          </p:cxnSp>
          <p:cxnSp>
            <p:nvCxnSpPr>
              <p:cNvPr id="50373" name="Line 192"/>
              <p:cNvCxnSpPr/>
              <p:nvPr/>
            </p:nvCxnSpPr>
            <p:spPr>
              <a:xfrm>
                <a:off x="3565" y="3541"/>
                <a:ext cx="1376" cy="0"/>
              </a:xfrm>
              <a:prstGeom prst="line">
                <a:avLst/>
              </a:prstGeom>
              <a:noFill/>
              <a:ln w="11113">
                <a:solidFill>
                  <a:prstClr val="black"/>
                </a:solidFill>
                <a:miter lim="800000"/>
              </a:ln>
            </p:spPr>
          </p:cxnSp>
          <p:cxnSp>
            <p:nvCxnSpPr>
              <p:cNvPr id="50374" name="Line 193"/>
              <p:cNvCxnSpPr/>
              <p:nvPr/>
            </p:nvCxnSpPr>
            <p:spPr>
              <a:xfrm>
                <a:off x="3565" y="3672"/>
                <a:ext cx="1376" cy="0"/>
              </a:xfrm>
              <a:prstGeom prst="line">
                <a:avLst/>
              </a:prstGeom>
              <a:noFill/>
              <a:ln w="11113">
                <a:solidFill>
                  <a:prstClr val="black"/>
                </a:solidFill>
                <a:miter lim="800000"/>
              </a:ln>
            </p:spPr>
          </p:cxnSp>
          <p:cxnSp>
            <p:nvCxnSpPr>
              <p:cNvPr id="50375" name="Line 194"/>
              <p:cNvCxnSpPr/>
              <p:nvPr/>
            </p:nvCxnSpPr>
            <p:spPr>
              <a:xfrm>
                <a:off x="3565" y="3803"/>
                <a:ext cx="1376" cy="0"/>
              </a:xfrm>
              <a:prstGeom prst="line">
                <a:avLst/>
              </a:prstGeom>
              <a:noFill/>
              <a:ln w="11113">
                <a:solidFill>
                  <a:prstClr val="black"/>
                </a:solidFill>
                <a:miter lim="800000"/>
              </a:ln>
            </p:spPr>
          </p:cxnSp>
          <p:cxnSp>
            <p:nvCxnSpPr>
              <p:cNvPr id="50376" name="Line 195"/>
              <p:cNvCxnSpPr/>
              <p:nvPr/>
            </p:nvCxnSpPr>
            <p:spPr>
              <a:xfrm flipH="1">
                <a:off x="3568" y="3406"/>
                <a:ext cx="0" cy="531"/>
              </a:xfrm>
              <a:prstGeom prst="line">
                <a:avLst/>
              </a:prstGeom>
              <a:noFill/>
              <a:ln w="11113">
                <a:solidFill>
                  <a:prstClr val="black"/>
                </a:solidFill>
                <a:miter lim="800000"/>
              </a:ln>
            </p:spPr>
          </p:cxnSp>
          <p:cxnSp>
            <p:nvCxnSpPr>
              <p:cNvPr id="50377" name="Line 196"/>
              <p:cNvCxnSpPr/>
              <p:nvPr/>
            </p:nvCxnSpPr>
            <p:spPr>
              <a:xfrm flipH="1">
                <a:off x="4937" y="3406"/>
                <a:ext cx="0" cy="531"/>
              </a:xfrm>
              <a:prstGeom prst="line">
                <a:avLst/>
              </a:prstGeom>
              <a:noFill/>
              <a:ln w="11113">
                <a:solidFill>
                  <a:prstClr val="black"/>
                </a:solidFill>
                <a:miter lim="800000"/>
              </a:ln>
            </p:spPr>
          </p:cxnSp>
          <p:cxnSp>
            <p:nvCxnSpPr>
              <p:cNvPr id="50378" name="Line 197"/>
              <p:cNvCxnSpPr/>
              <p:nvPr/>
            </p:nvCxnSpPr>
            <p:spPr>
              <a:xfrm>
                <a:off x="3565" y="3410"/>
                <a:ext cx="1376" cy="0"/>
              </a:xfrm>
              <a:prstGeom prst="line">
                <a:avLst/>
              </a:prstGeom>
              <a:noFill/>
              <a:ln w="11113">
                <a:solidFill>
                  <a:prstClr val="black"/>
                </a:solidFill>
                <a:miter lim="800000"/>
              </a:ln>
            </p:spPr>
          </p:cxnSp>
          <p:cxnSp>
            <p:nvCxnSpPr>
              <p:cNvPr id="50379" name="Line 198"/>
              <p:cNvCxnSpPr/>
              <p:nvPr/>
            </p:nvCxnSpPr>
            <p:spPr>
              <a:xfrm>
                <a:off x="3565" y="3934"/>
                <a:ext cx="1376" cy="0"/>
              </a:xfrm>
              <a:prstGeom prst="line">
                <a:avLst/>
              </a:prstGeom>
              <a:noFill/>
              <a:ln w="11113">
                <a:solidFill>
                  <a:prstClr val="black"/>
                </a:solidFill>
                <a:miter lim="800000"/>
              </a:ln>
            </p:spPr>
          </p:cxnSp>
          <p:sp>
            <p:nvSpPr>
              <p:cNvPr id="50380" name="Rectangle 199"/>
              <p:cNvSpPr/>
              <p:nvPr/>
            </p:nvSpPr>
            <p:spPr>
              <a:xfrm>
                <a:off x="3608" y="3411"/>
                <a:ext cx="255"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i="1" u="sng">
                    <a:solidFill>
                      <a:srgbClr val="000000"/>
                    </a:solidFill>
                  </a:rPr>
                  <a:t>PONR</a:t>
                </a:r>
                <a:endParaRPr lang="nl-BE" altLang="nl-BE" sz="1800" i="1" u="sng">
                  <a:latin typeface="Arial" pitchFamily="34" charset="0"/>
                </a:endParaRPr>
              </a:p>
            </p:txBody>
          </p:sp>
          <p:sp>
            <p:nvSpPr>
              <p:cNvPr id="50381" name="Rectangle 200"/>
              <p:cNvSpPr/>
              <p:nvPr/>
            </p:nvSpPr>
            <p:spPr>
              <a:xfrm>
                <a:off x="3959" y="3411"/>
                <a:ext cx="381" cy="12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i="1" u="sng">
                    <a:solidFill>
                      <a:srgbClr val="000000"/>
                    </a:solidFill>
                  </a:rPr>
                  <a:t>PRODNR</a:t>
                </a:r>
                <a:endParaRPr lang="nl-BE" altLang="nl-BE" sz="1800" i="1" u="sng">
                  <a:latin typeface="Arial" pitchFamily="34" charset="0"/>
                </a:endParaRPr>
              </a:p>
            </p:txBody>
          </p:sp>
          <p:sp>
            <p:nvSpPr>
              <p:cNvPr id="50382" name="Rectangle 201"/>
              <p:cNvSpPr/>
              <p:nvPr/>
            </p:nvSpPr>
            <p:spPr>
              <a:xfrm>
                <a:off x="4431" y="3411"/>
                <a:ext cx="514"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b="1">
                    <a:solidFill>
                      <a:srgbClr val="000000"/>
                    </a:solidFill>
                  </a:rPr>
                  <a:t>QUANTITY</a:t>
                </a:r>
                <a:endParaRPr lang="nl-BE" altLang="nl-BE" sz="1800">
                  <a:latin typeface="Arial" pitchFamily="34" charset="0"/>
                </a:endParaRPr>
              </a:p>
            </p:txBody>
          </p:sp>
          <p:sp>
            <p:nvSpPr>
              <p:cNvPr id="50383" name="Rectangle 202"/>
              <p:cNvSpPr/>
              <p:nvPr/>
            </p:nvSpPr>
            <p:spPr>
              <a:xfrm>
                <a:off x="3608" y="3542"/>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1511</a:t>
                </a:r>
                <a:endParaRPr lang="nl-BE" altLang="nl-BE" sz="1800">
                  <a:latin typeface="Arial" pitchFamily="34" charset="0"/>
                </a:endParaRPr>
              </a:p>
            </p:txBody>
          </p:sp>
          <p:sp>
            <p:nvSpPr>
              <p:cNvPr id="50384" name="Rectangle 203"/>
              <p:cNvSpPr/>
              <p:nvPr/>
            </p:nvSpPr>
            <p:spPr>
              <a:xfrm>
                <a:off x="3959" y="3542"/>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0212</a:t>
                </a:r>
                <a:endParaRPr lang="nl-BE" altLang="nl-BE" sz="1800">
                  <a:latin typeface="Arial" pitchFamily="34" charset="0"/>
                </a:endParaRPr>
              </a:p>
            </p:txBody>
          </p:sp>
          <p:sp>
            <p:nvSpPr>
              <p:cNvPr id="50385" name="Rectangle 204"/>
              <p:cNvSpPr/>
              <p:nvPr/>
            </p:nvSpPr>
            <p:spPr>
              <a:xfrm>
                <a:off x="4431" y="3542"/>
                <a:ext cx="10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2</a:t>
                </a:r>
                <a:endParaRPr lang="nl-BE" altLang="nl-BE" sz="1800">
                  <a:latin typeface="Arial" pitchFamily="34" charset="0"/>
                </a:endParaRPr>
              </a:p>
            </p:txBody>
          </p:sp>
          <p:sp>
            <p:nvSpPr>
              <p:cNvPr id="50386" name="Rectangle 205"/>
              <p:cNvSpPr/>
              <p:nvPr/>
            </p:nvSpPr>
            <p:spPr>
              <a:xfrm>
                <a:off x="3608" y="3673"/>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1511</a:t>
                </a:r>
                <a:endParaRPr lang="nl-BE" altLang="nl-BE" sz="1800">
                  <a:latin typeface="Arial" pitchFamily="34" charset="0"/>
                </a:endParaRPr>
              </a:p>
            </p:txBody>
          </p:sp>
          <p:sp>
            <p:nvSpPr>
              <p:cNvPr id="50387" name="Rectangle 206"/>
              <p:cNvSpPr/>
              <p:nvPr/>
            </p:nvSpPr>
            <p:spPr>
              <a:xfrm>
                <a:off x="3959" y="3673"/>
                <a:ext cx="26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0345</a:t>
                </a:r>
                <a:endParaRPr lang="nl-BE" altLang="nl-BE" sz="1800">
                  <a:latin typeface="Arial" pitchFamily="34" charset="0"/>
                </a:endParaRPr>
              </a:p>
            </p:txBody>
          </p:sp>
          <p:sp>
            <p:nvSpPr>
              <p:cNvPr id="50388" name="Rectangle 207"/>
              <p:cNvSpPr/>
              <p:nvPr/>
            </p:nvSpPr>
            <p:spPr>
              <a:xfrm>
                <a:off x="4431" y="3673"/>
                <a:ext cx="107"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4</a:t>
                </a:r>
                <a:endParaRPr lang="nl-BE" altLang="nl-BE" sz="1800">
                  <a:latin typeface="Arial" pitchFamily="34" charset="0"/>
                </a:endParaRPr>
              </a:p>
            </p:txBody>
          </p:sp>
        </p:grpSp>
        <p:sp>
          <p:nvSpPr>
            <p:cNvPr id="50183" name="Rectangle 209"/>
            <p:cNvSpPr/>
            <p:nvPr/>
          </p:nvSpPr>
          <p:spPr>
            <a:xfrm>
              <a:off x="3608" y="3804"/>
              <a:ext cx="126"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300">
                  <a:solidFill>
                    <a:srgbClr val="000000"/>
                  </a:solidFill>
                </a:rPr>
                <a:t>…</a:t>
              </a:r>
              <a:endParaRPr lang="nl-BE" altLang="nl-BE" sz="1800">
                <a:latin typeface="Arial" pitchFamily="34" charset="0"/>
              </a:endParaRPr>
            </a:p>
          </p:txBody>
        </p:sp>
        <p:sp>
          <p:nvSpPr>
            <p:cNvPr id="50184" name="Rectangle 210"/>
            <p:cNvSpPr/>
            <p:nvPr/>
          </p:nvSpPr>
          <p:spPr>
            <a:xfrm>
              <a:off x="2677" y="961"/>
              <a:ext cx="664" cy="22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800">
                  <a:solidFill>
                    <a:srgbClr val="000000"/>
                  </a:solidFill>
                </a:rPr>
                <a:t>SUPPLIER</a:t>
              </a:r>
              <a:endParaRPr lang="nl-BE" altLang="nl-BE" sz="1800">
                <a:latin typeface="Arial" pitchFamily="34" charset="0"/>
              </a:endParaRPr>
            </a:p>
          </p:txBody>
        </p:sp>
        <p:sp>
          <p:nvSpPr>
            <p:cNvPr id="50185" name="Rectangle 211"/>
            <p:cNvSpPr/>
            <p:nvPr/>
          </p:nvSpPr>
          <p:spPr>
            <a:xfrm>
              <a:off x="2677" y="1703"/>
              <a:ext cx="689" cy="22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800">
                  <a:solidFill>
                    <a:srgbClr val="000000"/>
                  </a:solidFill>
                </a:rPr>
                <a:t>PRODUCT</a:t>
              </a:r>
              <a:endParaRPr lang="nl-BE" altLang="nl-BE" sz="1800">
                <a:latin typeface="Arial" pitchFamily="34" charset="0"/>
              </a:endParaRPr>
            </a:p>
          </p:txBody>
        </p:sp>
        <p:sp>
          <p:nvSpPr>
            <p:cNvPr id="50186" name="Rectangle 212"/>
            <p:cNvSpPr/>
            <p:nvPr/>
          </p:nvSpPr>
          <p:spPr>
            <a:xfrm>
              <a:off x="2677" y="2454"/>
              <a:ext cx="651" cy="22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800">
                  <a:solidFill>
                    <a:srgbClr val="000000"/>
                  </a:solidFill>
                </a:rPr>
                <a:t>SUPPLIES</a:t>
              </a:r>
              <a:endParaRPr lang="nl-BE" altLang="nl-BE" sz="1800">
                <a:latin typeface="Arial" pitchFamily="34" charset="0"/>
              </a:endParaRPr>
            </a:p>
          </p:txBody>
        </p:sp>
        <p:sp>
          <p:nvSpPr>
            <p:cNvPr id="50187" name="Rectangle 213"/>
            <p:cNvSpPr/>
            <p:nvPr/>
          </p:nvSpPr>
          <p:spPr>
            <a:xfrm>
              <a:off x="3563" y="3232"/>
              <a:ext cx="609" cy="22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800">
                  <a:solidFill>
                    <a:srgbClr val="000000"/>
                  </a:solidFill>
                </a:rPr>
                <a:t>PO_LINE</a:t>
              </a:r>
              <a:endParaRPr lang="nl-BE" altLang="nl-BE" sz="1800">
                <a:latin typeface="Arial" pitchFamily="34" charset="0"/>
              </a:endParaRPr>
            </a:p>
          </p:txBody>
        </p:sp>
        <p:sp>
          <p:nvSpPr>
            <p:cNvPr id="50188" name="Rectangle 214"/>
            <p:cNvSpPr/>
            <p:nvPr/>
          </p:nvSpPr>
          <p:spPr>
            <a:xfrm>
              <a:off x="1359" y="3232"/>
              <a:ext cx="1259" cy="228"/>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800">
                  <a:solidFill>
                    <a:srgbClr val="000000"/>
                  </a:solidFill>
                </a:rPr>
                <a:t>PURCHASE_ORDER</a:t>
              </a:r>
              <a:endParaRPr lang="nl-BE" altLang="nl-BE" sz="1800">
                <a:latin typeface="Arial" pitchFamily="34" charset="0"/>
              </a:endParaRPr>
            </a:p>
          </p:txBody>
        </p:sp>
      </p:grpSp>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17218" name="Rectangle 2">
            <a:extLst>
              <a:ext uri="{FF2B5EF4-FFF2-40B4-BE49-F238E27FC236}">
                <a16:creationId xmlns:a16="http://schemas.microsoft.com/office/drawing/2014/main" id="{4ADEE6F3-0B11-4064-A787-F9D92355E19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Non-Unique Search Keys</a:t>
            </a:r>
          </a:p>
        </p:txBody>
      </p:sp>
      <p:sp>
        <p:nvSpPr>
          <p:cNvPr id="77827" name="Rectangle 3">
            <a:extLst>
              <a:ext uri="{FF2B5EF4-FFF2-40B4-BE49-F238E27FC236}">
                <a16:creationId xmlns:a16="http://schemas.microsoft.com/office/drawing/2014/main" id="{48E0CEAC-F890-4E41-9E95-5A1FB87C6088}"/>
              </a:ext>
            </a:extLst>
          </p:cNvPr>
          <p:cNvSpPr>
            <a:spLocks noGrp="1" noChangeArrowheads="1"/>
          </p:cNvSpPr>
          <p:nvPr>
            <p:ph idx="1"/>
          </p:nvPr>
        </p:nvSpPr>
        <p:spPr>
          <a:xfrm>
            <a:off x="861134" y="1067662"/>
            <a:ext cx="7653603" cy="5263469"/>
          </a:xfrm>
        </p:spPr>
        <p:txBody>
          <a:bodyPr/>
          <a:lstStyle/>
          <a:p>
            <a:r>
              <a:rPr lang="en-US" altLang="en-US"/>
              <a:t>Alternatives to scheme described earlier</a:t>
            </a:r>
          </a:p>
          <a:p>
            <a:pPr lvl="1"/>
            <a:r>
              <a:rPr lang="en-US" altLang="en-US"/>
              <a:t>Buckets on separate block (bad idea)</a:t>
            </a:r>
          </a:p>
          <a:p>
            <a:pPr lvl="1"/>
            <a:r>
              <a:rPr lang="en-US" altLang="en-US"/>
              <a:t>List of tuple pointers with each key</a:t>
            </a:r>
          </a:p>
          <a:p>
            <a:pPr lvl="2"/>
            <a:r>
              <a:rPr lang="en-US" altLang="en-US"/>
              <a:t>Extra code to handle long lists</a:t>
            </a:r>
          </a:p>
          <a:p>
            <a:pPr lvl="2"/>
            <a:r>
              <a:rPr lang="en-US" altLang="en-US"/>
              <a:t>Deletion of a tuple can be expensive if there are many duplicates on search key (why?)</a:t>
            </a:r>
          </a:p>
          <a:p>
            <a:pPr lvl="3"/>
            <a:r>
              <a:rPr lang="en-US" altLang="en-US"/>
              <a:t>Worst case complexity may be linear!</a:t>
            </a:r>
          </a:p>
          <a:p>
            <a:pPr lvl="2"/>
            <a:r>
              <a:rPr lang="en-US" altLang="en-US"/>
              <a:t>Low space overhead, no extra cost for queries</a:t>
            </a:r>
          </a:p>
          <a:p>
            <a:pPr lvl="1"/>
            <a:r>
              <a:rPr lang="en-US" altLang="en-US"/>
              <a:t>Make search key unique by adding a record-identifier</a:t>
            </a:r>
          </a:p>
          <a:p>
            <a:pPr lvl="2"/>
            <a:r>
              <a:rPr lang="en-US" altLang="en-US"/>
              <a:t>Extra storage overhead for keys</a:t>
            </a:r>
          </a:p>
          <a:p>
            <a:pPr lvl="2"/>
            <a:r>
              <a:rPr lang="en-US" altLang="en-US"/>
              <a:t>Simpler code for insertion/deletion</a:t>
            </a:r>
          </a:p>
          <a:p>
            <a:pPr lvl="2"/>
            <a:r>
              <a:rPr lang="en-US" altLang="en-US"/>
              <a:t>Widely used</a:t>
            </a:r>
          </a:p>
          <a:p>
            <a:pPr lvl="1"/>
            <a:endParaRPr lang="en-US" altLang="en-US"/>
          </a:p>
        </p:txBody>
      </p:sp>
    </p:spTree>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98786" name="Rectangle 2">
            <a:extLst>
              <a:ext uri="{FF2B5EF4-FFF2-40B4-BE49-F238E27FC236}">
                <a16:creationId xmlns:a16="http://schemas.microsoft.com/office/drawing/2014/main" id="{6A7DABC9-666D-48A7-8697-BEBBE64CBC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a:t>
            </a:r>
          </a:p>
        </p:txBody>
      </p:sp>
      <p:sp>
        <p:nvSpPr>
          <p:cNvPr id="79875" name="Rectangle 3">
            <a:extLst>
              <a:ext uri="{FF2B5EF4-FFF2-40B4-BE49-F238E27FC236}">
                <a16:creationId xmlns:a16="http://schemas.microsoft.com/office/drawing/2014/main" id="{0208F6CF-7BC5-4615-B7CB-874B2A53E6E7}"/>
              </a:ext>
            </a:extLst>
          </p:cNvPr>
          <p:cNvSpPr>
            <a:spLocks noGrp="1" noChangeArrowheads="1"/>
          </p:cNvSpPr>
          <p:nvPr>
            <p:ph idx="1"/>
          </p:nvPr>
        </p:nvSpPr>
        <p:spPr>
          <a:xfrm>
            <a:off x="834501" y="1067662"/>
            <a:ext cx="7680236" cy="5263469"/>
          </a:xfrm>
        </p:spPr>
        <p:txBody>
          <a:bodyPr/>
          <a:lstStyle/>
          <a:p>
            <a:r>
              <a:rPr lang="en-US" altLang="en-US"/>
              <a:t>B</a:t>
            </a:r>
            <a:r>
              <a:rPr lang="en-US" altLang="en-US" baseline="30000"/>
              <a:t>+</a:t>
            </a:r>
            <a:r>
              <a:rPr lang="en-US" altLang="en-US"/>
              <a:t>-Tree File Organization:</a:t>
            </a:r>
          </a:p>
          <a:p>
            <a:pPr lvl="1"/>
            <a:r>
              <a:rPr lang="en-US" altLang="en-US"/>
              <a:t>Leaf nodes in a B</a:t>
            </a:r>
            <a:r>
              <a:rPr lang="en-US" altLang="en-US" baseline="30000"/>
              <a:t>+</a:t>
            </a:r>
            <a:r>
              <a:rPr lang="en-US" altLang="en-US"/>
              <a:t>-tree file organization store records, instead of pointers</a:t>
            </a:r>
          </a:p>
          <a:p>
            <a:pPr lvl="1"/>
            <a:r>
              <a:rPr lang="en-US" altLang="en-US"/>
              <a:t>Helps keep data records clustered even when there are insertions/deletions/updates</a:t>
            </a:r>
          </a:p>
          <a:p>
            <a:r>
              <a:rPr lang="en-US" altLang="en-US"/>
              <a:t>Leaf nodes are still required to be half full</a:t>
            </a:r>
          </a:p>
          <a:p>
            <a:pPr lvl="1"/>
            <a:r>
              <a:rPr lang="en-US" altLang="en-US"/>
              <a:t>Since records are larger than pointers, the maximum number of records that can be stored in a leaf node is less than the number of pointers in a nonleaf node.</a:t>
            </a:r>
          </a:p>
          <a:p>
            <a:r>
              <a:rPr lang="en-US" altLang="en-US"/>
              <a:t>Insertion and deletion are handled in the same way as insertion and deletion of entries in a B</a:t>
            </a:r>
            <a:r>
              <a:rPr lang="en-US" altLang="en-US" baseline="30000"/>
              <a:t>+</a:t>
            </a:r>
            <a:r>
              <a:rPr lang="en-US" altLang="en-US"/>
              <a:t>-tree index.</a:t>
            </a:r>
          </a:p>
        </p:txBody>
      </p:sp>
    </p:spTree>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0834" name="Rectangle 2">
            <a:extLst>
              <a:ext uri="{FF2B5EF4-FFF2-40B4-BE49-F238E27FC236}">
                <a16:creationId xmlns:a16="http://schemas.microsoft.com/office/drawing/2014/main" id="{5E3137BC-85B8-436E-B94E-EFBF9F68EA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File Organization (Cont.)</a:t>
            </a:r>
          </a:p>
        </p:txBody>
      </p:sp>
      <p:sp>
        <p:nvSpPr>
          <p:cNvPr id="81923" name="Rectangle 3">
            <a:extLst>
              <a:ext uri="{FF2B5EF4-FFF2-40B4-BE49-F238E27FC236}">
                <a16:creationId xmlns:a16="http://schemas.microsoft.com/office/drawing/2014/main" id="{C688EE2E-9570-48EE-AAD2-33D9FAB9D90F}"/>
              </a:ext>
            </a:extLst>
          </p:cNvPr>
          <p:cNvSpPr>
            <a:spLocks noGrp="1" noChangeArrowheads="1"/>
          </p:cNvSpPr>
          <p:nvPr>
            <p:ph type="body" idx="4294967295"/>
          </p:nvPr>
        </p:nvSpPr>
        <p:spPr>
          <a:xfrm>
            <a:off x="768349" y="1206560"/>
            <a:ext cx="7619747" cy="5030787"/>
          </a:xfrm>
        </p:spPr>
        <p:txBody>
          <a:bodyPr/>
          <a:lstStyle/>
          <a:p>
            <a:r>
              <a:rPr lang="en-US" altLang="en-US"/>
              <a:t>Example of B+-tree File Organization</a:t>
            </a:r>
          </a:p>
          <a:p>
            <a:endParaRPr lang="en-US" altLang="en-US"/>
          </a:p>
          <a:p>
            <a:endParaRPr lang="en-US" altLang="en-US"/>
          </a:p>
          <a:p>
            <a:endParaRPr lang="en-US" altLang="en-US"/>
          </a:p>
          <a:p>
            <a:endParaRPr lang="en-US" altLang="en-US"/>
          </a:p>
          <a:p>
            <a:endParaRPr lang="en-US" altLang="en-US"/>
          </a:p>
          <a:p>
            <a:endParaRPr lang="en-US" altLang="en-US"/>
          </a:p>
          <a:p>
            <a:pPr marL="0" indent="0">
              <a:buNone/>
            </a:pPr>
            <a:endParaRPr lang="en-US" altLang="en-US"/>
          </a:p>
          <a:p>
            <a:r>
              <a:rPr lang="en-US" altLang="en-US"/>
              <a:t>Good space utilization important since records use more space than pointers.  </a:t>
            </a:r>
          </a:p>
          <a:p>
            <a:r>
              <a:rPr lang="en-US" altLang="en-US"/>
              <a:t>To improve space utilization, involve more sibling nodes in redistribution during splits and merges</a:t>
            </a:r>
          </a:p>
          <a:p>
            <a:pPr lvl="1"/>
            <a:r>
              <a:rPr lang="en-US" altLang="en-US"/>
              <a:t>Involving 2 siblings in redistribution (to avoid split / merge where possible) results in each node having at least     </a:t>
            </a:r>
            <a:r>
              <a:rPr lang="en-US" altLang="en-US">
                <a:sym typeface="Symbol" pitchFamily="18" charset="2"/>
              </a:rPr>
              <a:t>       </a:t>
            </a:r>
            <a:r>
              <a:rPr lang="en-US" altLang="en-US"/>
              <a:t>  entries</a:t>
            </a:r>
          </a:p>
          <a:p>
            <a:pPr>
              <a:buFont typeface="Monotype Sorts" pitchFamily="-65" charset="2"/>
              <a:buNone/>
            </a:pPr>
            <a:endParaRPr lang="en-US" altLang="en-US"/>
          </a:p>
        </p:txBody>
      </p:sp>
      <p:graphicFrame>
        <p:nvGraphicFramePr>
          <p:cNvPr id="81925" name="Object 2">
            <a:extLst>
              <a:ext uri="{FF2B5EF4-FFF2-40B4-BE49-F238E27FC236}">
                <a16:creationId xmlns:a16="http://schemas.microsoft.com/office/drawing/2014/main" id="{D43B1FBD-EBDF-461E-8F82-1AC5E5D3B616}"/>
              </a:ext>
            </a:extLst>
          </p:cNvPr>
          <p:cNvGraphicFramePr>
            <a:graphicFrameLocks noChangeAspect="1"/>
          </p:cNvGraphicFramePr>
          <p:nvPr>
            <p:extLst>
              <p:ext uri="{D42A27DB-BD31-4B8C-83A1-F6EECF244321}">
                <p14:modId xmlns:p14="http://schemas.microsoft.com/office/powerpoint/2010/main" val="2039173105"/>
              </p:ext>
            </p:extLst>
          </p:nvPr>
        </p:nvGraphicFramePr>
        <p:xfrm>
          <a:off x="6021590" y="5543543"/>
          <a:ext cx="660400" cy="311634"/>
        </p:xfrm>
        <a:graphic>
          <a:graphicData uri="http://schemas.openxmlformats.org/presentationml/2006/ole">
            <mc:AlternateContent>
              <mc:Choice xmlns:v="urn:schemas-microsoft-com:vml" Requires="v">
                <p:oleObj spid="_x0000_s1040" name="Equation" r:id="rId3" imgW="469900" imgH="228600" progId="">
                  <p:embed/>
                </p:oleObj>
              </mc:Choice>
              <mc:Fallback>
                <p:oleObj name="Equation" r:id="rId3" imgW="469900" imgH="228600" progId="">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6021590" y="5543543"/>
                        <a:ext cx="660400" cy="311634"/>
                      </a:xfrm>
                      <a:prstGeom prst="rect">
                        <a:avLst/>
                      </a:prstGeom>
                      <a:noFill/>
                      <a:effectLst/>
                    </p:spPr>
                  </p:pic>
                </p:oleObj>
              </mc:Fallback>
            </mc:AlternateContent>
          </a:graphicData>
        </a:graphic>
      </p:graphicFrame>
      <p:pic>
        <p:nvPicPr>
          <p:cNvPr id="2" name="Picture 1"/>
          <p:cNvPicPr>
            <a:picLocks noChangeAspect="1"/>
          </p:cNvPicPr>
          <p:nvPr/>
        </p:nvPicPr>
        <p:blipFill>
          <a:blip r:embed="rId5"/>
          <a:stretch>
            <a:fillRect/>
          </a:stretch>
        </p:blipFill>
        <p:spPr>
          <a:xfrm>
            <a:off x="1670304" y="1652077"/>
            <a:ext cx="6281224" cy="2192503"/>
          </a:xfrm>
          <a:prstGeom prst="rect">
            <a:avLst/>
          </a:prstGeom>
        </p:spPr>
      </p:pic>
    </p:spTree>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19266" name="Rectangle 2">
            <a:extLst>
              <a:ext uri="{FF2B5EF4-FFF2-40B4-BE49-F238E27FC236}">
                <a16:creationId xmlns:a16="http://schemas.microsoft.com/office/drawing/2014/main" id="{45091856-72A5-48A4-89EC-B2DEE36305F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Issues in Indexing</a:t>
            </a:r>
          </a:p>
        </p:txBody>
      </p:sp>
      <p:sp>
        <p:nvSpPr>
          <p:cNvPr id="1419267" name="Rectangle 3">
            <a:extLst>
              <a:ext uri="{FF2B5EF4-FFF2-40B4-BE49-F238E27FC236}">
                <a16:creationId xmlns:a16="http://schemas.microsoft.com/office/drawing/2014/main" id="{3344AF58-B5BE-456B-9721-9328859B8F63}"/>
              </a:ext>
            </a:extLst>
          </p:cNvPr>
          <p:cNvSpPr>
            <a:spLocks noGrp="1" noChangeArrowheads="1"/>
          </p:cNvSpPr>
          <p:nvPr>
            <p:ph idx="1"/>
          </p:nvPr>
        </p:nvSpPr>
        <p:spPr>
          <a:xfrm>
            <a:off x="834501" y="1067662"/>
            <a:ext cx="7680236" cy="5263469"/>
          </a:xfrm>
        </p:spPr>
        <p:txBody>
          <a:bodyPr/>
          <a:lstStyle/>
          <a:p>
            <a:r>
              <a:rPr lang="en-US" altLang="en-US" b="1"/>
              <a:t>Record relocation and secondary indices</a:t>
            </a:r>
          </a:p>
          <a:p>
            <a:pPr lvl="1"/>
            <a:r>
              <a:rPr lang="en-US" altLang="en-US"/>
              <a:t>If a record moves, all secondary indices that store record pointers have to be updated </a:t>
            </a:r>
          </a:p>
          <a:p>
            <a:pPr lvl="1"/>
            <a:r>
              <a:rPr lang="en-US" altLang="en-US"/>
              <a:t>Node splits in B</a:t>
            </a:r>
            <a:r>
              <a:rPr lang="en-US" altLang="en-US" baseline="30000"/>
              <a:t>+</a:t>
            </a:r>
            <a:r>
              <a:rPr lang="en-US" altLang="en-US"/>
              <a:t>-tree file organizations become very expensive</a:t>
            </a:r>
          </a:p>
          <a:p>
            <a:pPr lvl="1"/>
            <a:r>
              <a:rPr lang="en-US" altLang="en-US" i="1"/>
              <a:t>Solution</a:t>
            </a:r>
            <a:r>
              <a:rPr lang="en-US" altLang="en-US"/>
              <a:t>: use search key of B</a:t>
            </a:r>
            <a:r>
              <a:rPr lang="en-US" altLang="en-US" baseline="30000"/>
              <a:t>+</a:t>
            </a:r>
            <a:r>
              <a:rPr lang="en-US" altLang="en-US"/>
              <a:t>-tree file organization instead of record pointer in secondary index</a:t>
            </a:r>
          </a:p>
          <a:p>
            <a:pPr lvl="2"/>
            <a:r>
              <a:rPr lang="en-US" altLang="en-US"/>
              <a:t>Add record-id if B</a:t>
            </a:r>
            <a:r>
              <a:rPr lang="en-US" altLang="en-US" baseline="30000"/>
              <a:t>+</a:t>
            </a:r>
            <a:r>
              <a:rPr lang="en-US" altLang="en-US"/>
              <a:t>-tree file organization search key is non-unique</a:t>
            </a:r>
          </a:p>
          <a:p>
            <a:pPr lvl="2"/>
            <a:r>
              <a:rPr lang="en-US" altLang="en-US"/>
              <a:t>Extra traversal of file organization to locate record</a:t>
            </a:r>
          </a:p>
          <a:p>
            <a:pPr lvl="3"/>
            <a:r>
              <a:rPr lang="en-US" altLang="en-US"/>
              <a:t>Higher cost for queries, but node splits are cheap</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cond evt="onBegin" delay="0">
                          <p:tn val="10"/>
                        </p:cond>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2882" name="Rectangle 2">
            <a:extLst>
              <a:ext uri="{FF2B5EF4-FFF2-40B4-BE49-F238E27FC236}">
                <a16:creationId xmlns:a16="http://schemas.microsoft.com/office/drawing/2014/main" id="{2DB1DB01-B6B5-4EED-900B-3C157A7BF45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Indexing Strings</a:t>
            </a:r>
          </a:p>
        </p:txBody>
      </p:sp>
      <p:sp>
        <p:nvSpPr>
          <p:cNvPr id="1402883" name="Rectangle 3">
            <a:extLst>
              <a:ext uri="{FF2B5EF4-FFF2-40B4-BE49-F238E27FC236}">
                <a16:creationId xmlns:a16="http://schemas.microsoft.com/office/drawing/2014/main" id="{EDD93AD0-C3FA-4663-BDF4-DF8151AC9B3D}"/>
              </a:ext>
            </a:extLst>
          </p:cNvPr>
          <p:cNvSpPr>
            <a:spLocks noGrp="1" noChangeArrowheads="1"/>
          </p:cNvSpPr>
          <p:nvPr>
            <p:ph type="body" idx="4294967295"/>
          </p:nvPr>
        </p:nvSpPr>
        <p:spPr>
          <a:xfrm>
            <a:off x="870012" y="1067662"/>
            <a:ext cx="7644725" cy="5263469"/>
          </a:xfrm>
        </p:spPr>
        <p:txBody>
          <a:bodyPr/>
          <a:lstStyle/>
          <a:p>
            <a:r>
              <a:rPr lang="en-US" altLang="en-US"/>
              <a:t>Variable length strings as keys</a:t>
            </a:r>
          </a:p>
          <a:p>
            <a:pPr lvl="1"/>
            <a:r>
              <a:rPr lang="en-US" altLang="en-US"/>
              <a:t>Variable fanout</a:t>
            </a:r>
          </a:p>
          <a:p>
            <a:pPr lvl="1"/>
            <a:r>
              <a:rPr lang="en-US" altLang="en-US"/>
              <a:t>Use space utilization as criterion for splitting, not number of pointers</a:t>
            </a:r>
          </a:p>
          <a:p>
            <a:r>
              <a:rPr lang="en-US" altLang="en-US" b="1"/>
              <a:t>Prefix compression</a:t>
            </a:r>
          </a:p>
          <a:p>
            <a:pPr lvl="1"/>
            <a:r>
              <a:rPr lang="en-US" altLang="en-US"/>
              <a:t>Key values at internal nodes can be prefixes of full key</a:t>
            </a:r>
          </a:p>
          <a:p>
            <a:pPr lvl="2"/>
            <a:r>
              <a:rPr lang="en-US" altLang="en-US"/>
              <a:t>Keep enough characters to distinguish entries in the subtrees separated by the key value</a:t>
            </a:r>
          </a:p>
          <a:p>
            <a:pPr lvl="3"/>
            <a:r>
              <a:rPr lang="en-US" altLang="en-US"/>
              <a:t>E.g., </a:t>
            </a:r>
            <a:r>
              <a:rPr lang="ja-JP" altLang="en-US"/>
              <a:t>“</a:t>
            </a:r>
            <a:r>
              <a:rPr lang="en-US" altLang="ja-JP"/>
              <a:t>Silas</a:t>
            </a:r>
            <a:r>
              <a:rPr lang="ja-JP" altLang="en-US"/>
              <a:t>”</a:t>
            </a:r>
            <a:r>
              <a:rPr lang="en-US" altLang="ja-JP"/>
              <a:t> and </a:t>
            </a:r>
            <a:r>
              <a:rPr lang="ja-JP" altLang="en-US"/>
              <a:t>“</a:t>
            </a:r>
            <a:r>
              <a:rPr lang="en-US" altLang="ja-JP"/>
              <a:t>Silberschatz</a:t>
            </a:r>
            <a:r>
              <a:rPr lang="ja-JP" altLang="en-US"/>
              <a:t>”</a:t>
            </a:r>
            <a:r>
              <a:rPr lang="en-US" altLang="ja-JP"/>
              <a:t> can be separated by </a:t>
            </a:r>
            <a:r>
              <a:rPr lang="ja-JP" altLang="en-US"/>
              <a:t>“</a:t>
            </a:r>
            <a:r>
              <a:rPr lang="en-US" altLang="ja-JP" err="1"/>
              <a:t>Silb</a:t>
            </a:r>
            <a:r>
              <a:rPr lang="ja-JP" altLang="en-US"/>
              <a:t>”</a:t>
            </a:r>
            <a:endParaRPr lang="en-US" altLang="ja-JP"/>
          </a:p>
          <a:p>
            <a:pPr lvl="1"/>
            <a:r>
              <a:rPr lang="en-US" altLang="en-US"/>
              <a:t>Keys in leaf node can be compressed by sharing common prefixes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8066" name="Rectangle 2">
            <a:extLst>
              <a:ext uri="{FF2B5EF4-FFF2-40B4-BE49-F238E27FC236}">
                <a16:creationId xmlns:a16="http://schemas.microsoft.com/office/drawing/2014/main" id="{A7803258-1198-4D0B-BC8F-40233F30705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Bulk Loading and Bottom-Up Build</a:t>
            </a:r>
          </a:p>
        </p:txBody>
      </p:sp>
      <p:sp>
        <p:nvSpPr>
          <p:cNvPr id="88067" name="Rectangle 3">
            <a:extLst>
              <a:ext uri="{FF2B5EF4-FFF2-40B4-BE49-F238E27FC236}">
                <a16:creationId xmlns:a16="http://schemas.microsoft.com/office/drawing/2014/main" id="{839F04FE-D147-4898-A88A-7333899069FE}"/>
              </a:ext>
            </a:extLst>
          </p:cNvPr>
          <p:cNvSpPr>
            <a:spLocks noGrp="1" noChangeArrowheads="1"/>
          </p:cNvSpPr>
          <p:nvPr>
            <p:ph type="body" idx="4294967295"/>
          </p:nvPr>
        </p:nvSpPr>
        <p:spPr>
          <a:xfrm>
            <a:off x="768350" y="1093788"/>
            <a:ext cx="7889875" cy="5178425"/>
          </a:xfrm>
        </p:spPr>
        <p:txBody>
          <a:bodyPr/>
          <a:lstStyle/>
          <a:p>
            <a:r>
              <a:rPr lang="en-US" altLang="en-US"/>
              <a:t>Inserting entries one-at-a-time into a B</a:t>
            </a:r>
            <a:r>
              <a:rPr lang="en-US" altLang="en-US" baseline="30000"/>
              <a:t>+</a:t>
            </a:r>
            <a:r>
              <a:rPr lang="en-US" altLang="en-US"/>
              <a:t>-tree requires </a:t>
            </a:r>
            <a:r>
              <a:rPr lang="en-US" altLang="en-US">
                <a:sym typeface="Symbol" pitchFamily="18" charset="2"/>
              </a:rPr>
              <a:t></a:t>
            </a:r>
            <a:r>
              <a:rPr lang="en-US" altLang="en-US"/>
              <a:t> 1 IO per entry </a:t>
            </a:r>
          </a:p>
          <a:p>
            <a:pPr lvl="1"/>
            <a:r>
              <a:rPr lang="en-US" altLang="en-US"/>
              <a:t>assuming leaf level does not fit in memory</a:t>
            </a:r>
          </a:p>
          <a:p>
            <a:pPr lvl="1"/>
            <a:r>
              <a:rPr lang="en-US" altLang="en-US"/>
              <a:t>can be very inefficient for loading a large number of entries at a time (</a:t>
            </a:r>
            <a:r>
              <a:rPr lang="en-US" altLang="en-US" b="1"/>
              <a:t>bulk loading</a:t>
            </a:r>
            <a:r>
              <a:rPr lang="en-US" altLang="en-US"/>
              <a:t>)</a:t>
            </a:r>
          </a:p>
          <a:p>
            <a:r>
              <a:rPr lang="en-US" altLang="en-US"/>
              <a:t>Efficient alternative 1:</a:t>
            </a:r>
          </a:p>
          <a:p>
            <a:pPr lvl="1"/>
            <a:r>
              <a:rPr lang="en-US" altLang="en-US"/>
              <a:t>sort entries first (using efficient external-memory sort algorithms discussed later in Section 12.4)</a:t>
            </a:r>
          </a:p>
          <a:p>
            <a:pPr lvl="1"/>
            <a:r>
              <a:rPr lang="en-US" altLang="en-US"/>
              <a:t>insert in sorted order</a:t>
            </a:r>
          </a:p>
          <a:p>
            <a:pPr lvl="2"/>
            <a:r>
              <a:rPr lang="en-US" altLang="en-US"/>
              <a:t>insertion will go to existing page (or cause a split)</a:t>
            </a:r>
          </a:p>
          <a:p>
            <a:pPr lvl="2"/>
            <a:r>
              <a:rPr lang="en-US" altLang="en-US"/>
              <a:t>much improved IO performance, but most leaf nodes half full</a:t>
            </a:r>
          </a:p>
          <a:p>
            <a:r>
              <a:rPr lang="en-US" altLang="en-US"/>
              <a:t>Efficient alternative 2: </a:t>
            </a:r>
            <a:r>
              <a:rPr lang="en-US" altLang="en-US" b="1"/>
              <a:t>Bottom-up B</a:t>
            </a:r>
            <a:r>
              <a:rPr lang="en-US" altLang="en-US" b="1" baseline="30000"/>
              <a:t>+</a:t>
            </a:r>
            <a:r>
              <a:rPr lang="en-US" altLang="en-US" b="1"/>
              <a:t>-tree construction</a:t>
            </a:r>
          </a:p>
          <a:p>
            <a:pPr lvl="1"/>
            <a:r>
              <a:rPr lang="en-US" altLang="en-US"/>
              <a:t>As before sort entries</a:t>
            </a:r>
          </a:p>
          <a:p>
            <a:pPr lvl="1"/>
            <a:r>
              <a:rPr lang="en-US" altLang="en-US"/>
              <a:t>And then create tree layer-by-layer, starting with leaf level</a:t>
            </a:r>
          </a:p>
          <a:p>
            <a:pPr lvl="2"/>
            <a:r>
              <a:rPr lang="en-US" altLang="en-US"/>
              <a:t>details as an exercise</a:t>
            </a:r>
          </a:p>
          <a:p>
            <a:pPr lvl="1"/>
            <a:r>
              <a:rPr lang="en-US" altLang="en-US"/>
              <a:t>Implemented as part of bulk-load utility by most database systems</a:t>
            </a:r>
          </a:p>
        </p:txBody>
      </p:sp>
    </p:spTree>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404930" name="Rectangle 2">
            <a:extLst>
              <a:ext uri="{FF2B5EF4-FFF2-40B4-BE49-F238E27FC236}">
                <a16:creationId xmlns:a16="http://schemas.microsoft.com/office/drawing/2014/main" id="{F2FAFE1F-E9C0-4628-B6E6-60F33A638F4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a:t>
            </a:r>
          </a:p>
        </p:txBody>
      </p:sp>
      <p:sp>
        <p:nvSpPr>
          <p:cNvPr id="89091" name="Rectangle 3">
            <a:extLst>
              <a:ext uri="{FF2B5EF4-FFF2-40B4-BE49-F238E27FC236}">
                <a16:creationId xmlns:a16="http://schemas.microsoft.com/office/drawing/2014/main" id="{48F24856-86F6-4CE2-BE1C-64C9527C34CD}"/>
              </a:ext>
            </a:extLst>
          </p:cNvPr>
          <p:cNvSpPr>
            <a:spLocks noChangeArrowheads="1"/>
          </p:cNvSpPr>
          <p:nvPr/>
        </p:nvSpPr>
        <p:spPr bwMode="auto">
          <a:xfrm>
            <a:off x="900113" y="1135063"/>
            <a:ext cx="7815262"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342900" indent="-342900" algn="l" rtl="0" eaLnBrk="0" fontAlgn="base" hangingPunct="0">
              <a:spcBef>
                <a:spcPct val="35000"/>
              </a:spcBef>
              <a:spcAft>
                <a:spcPct val="0"/>
              </a:spcAft>
              <a:buClr>
                <a:schemeClr val="tx2"/>
              </a:buClr>
              <a:buSzPct val="90000"/>
              <a:buFont typeface="Monotype Sorts" pitchFamily="-65" charset="2"/>
              <a:buChar char="n"/>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defRPr kumimoji="1" sz="1600" kern="1200">
                <a:solidFill>
                  <a:schemeClr val="tx1"/>
                </a:solidFill>
                <a:latin typeface="Helvetica" pitchFamily="34" charset="0"/>
                <a:ea typeface="MS PGothic" panose="020b0600070205080204" pitchFamily="34" charset="-128"/>
                <a:cs typeface="+mn-cs"/>
              </a:defRPr>
            </a:lvl9pPr>
          </a:lstStyle>
          <a:p>
            <a:pPr>
              <a:buClr>
                <a:srgbClr val="002060"/>
              </a:buClr>
              <a:buSzTx/>
              <a:buFont typeface="Wingdings" panose="05000000000000000000" pitchFamily="2" charset="2"/>
              <a:buChar char="§"/>
            </a:pPr>
            <a:r>
              <a:rPr lang="en-US" altLang="en-US" sz="1700"/>
              <a:t>Similar to B+-tree, but B-tree allows search-key values to appear only once; eliminates redundant storage of search keys.</a:t>
            </a:r>
          </a:p>
          <a:p>
            <a:pPr>
              <a:buClr>
                <a:srgbClr val="002060"/>
              </a:buClr>
              <a:buSzTx/>
              <a:buFont typeface="Wingdings" panose="05000000000000000000" pitchFamily="2" charset="2"/>
              <a:buChar char="§"/>
            </a:pPr>
            <a:r>
              <a:rPr lang="en-US" altLang="en-US" sz="1700"/>
              <a:t>Search keys in nonleaf nodes appear nowhere else in the B-tree; an additional pointer field for each search key in a nonleaf node must be included.</a:t>
            </a:r>
          </a:p>
          <a:p>
            <a:pPr>
              <a:buClr>
                <a:srgbClr val="002060"/>
              </a:buClr>
              <a:buSzTx/>
              <a:buFont typeface="Wingdings" panose="05000000000000000000" pitchFamily="2" charset="2"/>
              <a:buChar char="§"/>
            </a:pPr>
            <a:r>
              <a:rPr lang="en-US" altLang="en-US" sz="1700"/>
              <a:t>Generalized B-tree leaf node</a:t>
            </a:r>
          </a:p>
          <a:p>
            <a:pPr>
              <a:buClr>
                <a:srgbClr val="002060"/>
              </a:buClr>
              <a:buSzTx/>
              <a:buFont typeface="Wingdings" panose="05000000000000000000" pitchFamily="2" charset="2"/>
              <a:buChar char="§"/>
            </a:pPr>
            <a:endParaRPr lang="en-US" altLang="en-US" sz="1700"/>
          </a:p>
          <a:p>
            <a:pPr>
              <a:buClr>
                <a:srgbClr val="002060"/>
              </a:buClr>
              <a:buSzTx/>
              <a:buFont typeface="Wingdings" panose="05000000000000000000" pitchFamily="2" charset="2"/>
              <a:buChar char="§"/>
            </a:pPr>
            <a:endParaRPr lang="en-US" altLang="en-US" sz="1700"/>
          </a:p>
          <a:p>
            <a:pPr>
              <a:buClr>
                <a:srgbClr val="002060"/>
              </a:buClr>
              <a:buSzTx/>
              <a:buFont typeface="Wingdings" panose="05000000000000000000" pitchFamily="2" charset="2"/>
              <a:buChar char="§"/>
            </a:pPr>
            <a:endParaRPr lang="en-US" altLang="en-US" sz="1700"/>
          </a:p>
          <a:p>
            <a:pPr>
              <a:buClr>
                <a:srgbClr val="002060"/>
              </a:buClr>
              <a:buSzTx/>
              <a:buFont typeface="Wingdings" panose="05000000000000000000" pitchFamily="2" charset="2"/>
              <a:buChar char="§"/>
            </a:pPr>
            <a:endParaRPr lang="en-US" altLang="en-US" sz="1700"/>
          </a:p>
          <a:p>
            <a:pPr>
              <a:buClr>
                <a:srgbClr val="002060"/>
              </a:buClr>
              <a:buSzTx/>
              <a:buFont typeface="Wingdings" panose="05000000000000000000" pitchFamily="2" charset="2"/>
              <a:buChar char="§"/>
            </a:pPr>
            <a:endParaRPr lang="en-US" altLang="en-US" sz="1700"/>
          </a:p>
          <a:p>
            <a:pPr>
              <a:buClr>
                <a:srgbClr val="002060"/>
              </a:buClr>
              <a:buSzTx/>
              <a:buFont typeface="Wingdings" panose="05000000000000000000" pitchFamily="2" charset="2"/>
              <a:buChar char="§"/>
            </a:pPr>
            <a:r>
              <a:rPr lang="en-US" altLang="en-US" sz="1800"/>
              <a:t>Nonleaf node – pointers Bi are the bucket or file record pointers.</a:t>
            </a:r>
            <a:br>
              <a:rPr lang="en-US" altLang="en-US" sz="1800"/>
            </a:br>
            <a:endParaRPr lang="en-US" altLang="en-US" sz="1800"/>
          </a:p>
          <a:p>
            <a:pPr marL="0" indent="0">
              <a:buClr>
                <a:srgbClr val="002060"/>
              </a:buClr>
              <a:buSzTx/>
              <a:buNone/>
            </a:pPr>
            <a:br>
              <a:rPr lang="en-US" altLang="en-US" sz="1700"/>
            </a:br>
            <a:br>
              <a:rPr lang="en-US" altLang="en-US" sz="1700"/>
            </a:br>
            <a:endParaRPr lang="en-US" altLang="en-US" sz="1700"/>
          </a:p>
        </p:txBody>
      </p:sp>
      <p:sp>
        <p:nvSpPr>
          <p:cNvPr id="89092" name="Rectangle 4">
            <a:extLst>
              <a:ext uri="{FF2B5EF4-FFF2-40B4-BE49-F238E27FC236}">
                <a16:creationId xmlns:a16="http://schemas.microsoft.com/office/drawing/2014/main" id="{B1A2F64A-2308-4D9A-94D1-2BE9CB8D1C51}"/>
              </a:ext>
            </a:extLst>
          </p:cNvPr>
          <p:cNvSpPr>
            <a:spLocks noGrp="1" noChangeArrowheads="1"/>
          </p:cNvSpPr>
          <p:nvPr>
            <p:ph type="body" idx="4294967295"/>
          </p:nvPr>
        </p:nvSpPr>
        <p:spPr>
          <a:xfrm>
            <a:off x="900113" y="5500689"/>
            <a:ext cx="6724650" cy="444490"/>
          </a:xfrm>
          <a:noFill/>
        </p:spPr>
        <p:txBody>
          <a:bodyPr/>
          <a:lstStyle/>
          <a:p>
            <a:pPr marL="0" indent="0">
              <a:lnSpc>
                <a:spcPct val="90000"/>
              </a:lnSpc>
              <a:buNone/>
            </a:pPr>
            <a:br>
              <a:rPr lang="en-US" altLang="en-US"/>
            </a:br>
            <a:endParaRPr lang="en-US" altLang="en-US"/>
          </a:p>
        </p:txBody>
      </p:sp>
      <p:pic>
        <p:nvPicPr>
          <p:cNvPr id="89093" name="Picture 7">
            <a:extLst>
              <a:ext uri="{FF2B5EF4-FFF2-40B4-BE49-F238E27FC236}">
                <a16:creationId xmlns:a16="http://schemas.microsoft.com/office/drawing/2014/main" id="{0220A33B-E2C9-420D-B839-FBAF022EC28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5992" y="3171816"/>
            <a:ext cx="5612606" cy="145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0">
  <p:cSld>
    <p:spTree>
      <p:nvGrpSpPr>
        <p:cNvPr id="1" name=""/>
        <p:cNvGrpSpPr/>
        <p:nvPr/>
      </p:nvGrpSpPr>
      <p:grpSpPr>
        <a:xfrm>
          <a:off x="0" y="0"/>
          <a:ext cx="0" cy="0"/>
        </a:xfrm>
      </p:grpSpPr>
      <p:sp>
        <p:nvSpPr>
          <p:cNvPr id="1409026" name="Rectangle 2">
            <a:extLst>
              <a:ext uri="{FF2B5EF4-FFF2-40B4-BE49-F238E27FC236}">
                <a16:creationId xmlns:a16="http://schemas.microsoft.com/office/drawing/2014/main" id="{F4143B72-1BDB-4194-A39F-BDE269B3DD6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Files (Cont.)</a:t>
            </a:r>
          </a:p>
        </p:txBody>
      </p:sp>
      <p:sp>
        <p:nvSpPr>
          <p:cNvPr id="91139" name="Rectangle 3">
            <a:extLst>
              <a:ext uri="{FF2B5EF4-FFF2-40B4-BE49-F238E27FC236}">
                <a16:creationId xmlns:a16="http://schemas.microsoft.com/office/drawing/2014/main" id="{61AE0A78-087A-4415-8759-C50CC89DE257}"/>
              </a:ext>
            </a:extLst>
          </p:cNvPr>
          <p:cNvSpPr>
            <a:spLocks noGrp="1" noChangeArrowheads="1"/>
          </p:cNvSpPr>
          <p:nvPr>
            <p:ph type="body" idx="4294967295"/>
          </p:nvPr>
        </p:nvSpPr>
        <p:spPr>
          <a:xfrm>
            <a:off x="900114" y="1135063"/>
            <a:ext cx="7631328" cy="4545012"/>
          </a:xfrm>
        </p:spPr>
        <p:txBody>
          <a:bodyPr/>
          <a:lstStyle/>
          <a:p>
            <a:r>
              <a:rPr lang="en-US" altLang="en-US"/>
              <a:t>Advantages of B-Tree indices:</a:t>
            </a:r>
          </a:p>
          <a:p>
            <a:pPr lvl="1"/>
            <a:r>
              <a:rPr lang="en-US" altLang="en-US"/>
              <a:t>May use less tree nodes than a corresponding B</a:t>
            </a:r>
            <a:r>
              <a:rPr lang="en-US" altLang="en-US" baseline="30000"/>
              <a:t>+</a:t>
            </a:r>
            <a:r>
              <a:rPr lang="en-US" altLang="en-US"/>
              <a:t>-Tree.</a:t>
            </a:r>
          </a:p>
          <a:p>
            <a:pPr lvl="1"/>
            <a:r>
              <a:rPr lang="en-US" altLang="en-US"/>
              <a:t>Sometimes possible to find search-key value before reaching leaf node.</a:t>
            </a:r>
          </a:p>
          <a:p>
            <a:r>
              <a:rPr lang="en-US" altLang="en-US"/>
              <a:t>Disadvantages of B-Tree indices:</a:t>
            </a:r>
          </a:p>
          <a:p>
            <a:pPr lvl="1"/>
            <a:r>
              <a:rPr lang="en-US" altLang="en-US"/>
              <a:t>Only small fraction of all search-key values are found early </a:t>
            </a:r>
          </a:p>
          <a:p>
            <a:pPr lvl="1"/>
            <a:r>
              <a:rPr lang="en-US" altLang="en-US"/>
              <a:t>Non-leaf nodes are larger, so fan-out is reduced.  Thus, B-Trees typically have greater depth than corresponding B</a:t>
            </a:r>
            <a:r>
              <a:rPr lang="en-US" altLang="en-US" baseline="30000"/>
              <a:t>+</a:t>
            </a:r>
            <a:r>
              <a:rPr lang="en-US" altLang="en-US"/>
              <a:t>-Tree</a:t>
            </a:r>
          </a:p>
          <a:p>
            <a:pPr lvl="1"/>
            <a:r>
              <a:rPr lang="en-US" altLang="en-US"/>
              <a:t>Insertion and deletion more complicated than in B</a:t>
            </a:r>
            <a:r>
              <a:rPr lang="en-US" altLang="en-US" baseline="30000"/>
              <a:t>+</a:t>
            </a:r>
            <a:r>
              <a:rPr lang="en-US" altLang="en-US"/>
              <a:t>-Trees </a:t>
            </a:r>
          </a:p>
          <a:p>
            <a:pPr lvl="1"/>
            <a:r>
              <a:rPr lang="en-US" altLang="en-US"/>
              <a:t>Implementation is harder than B</a:t>
            </a:r>
            <a:r>
              <a:rPr lang="en-US" altLang="en-US" baseline="30000"/>
              <a:t>+</a:t>
            </a:r>
            <a:r>
              <a:rPr lang="en-US" altLang="en-US"/>
              <a:t>-Trees.</a:t>
            </a:r>
          </a:p>
          <a:p>
            <a:r>
              <a:rPr lang="en-US" altLang="en-US"/>
              <a:t>Typically, advantages of B-Trees do not out weigh disadvantages. </a:t>
            </a:r>
          </a:p>
        </p:txBody>
      </p:sp>
    </p:spTree>
  </p:cSld>
  <p:clrMapOvr>
    <a:masterClrMapping/>
  </p:clrMapOvr>
  <p:transition spd="slow"/>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6978" name="Rectangle 2">
            <a:extLst>
              <a:ext uri="{FF2B5EF4-FFF2-40B4-BE49-F238E27FC236}">
                <a16:creationId xmlns:a16="http://schemas.microsoft.com/office/drawing/2014/main" id="{F971B829-D201-4C0C-9BC3-9EA9DDF5115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B-Tree Index File Example</a:t>
            </a:r>
          </a:p>
        </p:txBody>
      </p:sp>
      <p:sp>
        <p:nvSpPr>
          <p:cNvPr id="93187" name="Text Box 4">
            <a:extLst>
              <a:ext uri="{FF2B5EF4-FFF2-40B4-BE49-F238E27FC236}">
                <a16:creationId xmlns:a16="http://schemas.microsoft.com/office/drawing/2014/main" id="{E74E5AC7-D7B1-4576-8812-CE6477CCBB7F}"/>
              </a:ext>
            </a:extLst>
          </p:cNvPr>
          <p:cNvSpPr>
            <a:spLocks noGrp="1" noChangeArrowheads="1"/>
          </p:cNvSpPr>
          <p:nvPr>
            <p:ph type="body" idx="4294967295"/>
          </p:nvPr>
        </p:nvSpPr>
        <p:spPr>
          <a:xfrm>
            <a:off x="390525" y="3862388"/>
            <a:ext cx="7848600" cy="463550"/>
          </a:xfrm>
          <a:noFill/>
        </p:spPr>
        <p:txBody>
          <a:bodyPr/>
          <a:lstStyle/>
          <a:p>
            <a:pPr>
              <a:spcBef>
                <a:spcPct val="0"/>
              </a:spcBef>
              <a:buClrTx/>
              <a:buSzTx/>
              <a:buFontTx/>
              <a:buNone/>
            </a:pPr>
            <a:r>
              <a:rPr kumimoji="0" lang="en-US" altLang="en-US"/>
              <a:t>B-tree (above) and B+-tree (below) on same data</a:t>
            </a:r>
          </a:p>
        </p:txBody>
      </p:sp>
      <p:pic>
        <p:nvPicPr>
          <p:cNvPr id="93188" name="Picture 6">
            <a:extLst>
              <a:ext uri="{FF2B5EF4-FFF2-40B4-BE49-F238E27FC236}">
                <a16:creationId xmlns:a16="http://schemas.microsoft.com/office/drawing/2014/main" id="{89843543-8F2E-4AEB-8A47-3758C30266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8938" y="1262063"/>
            <a:ext cx="8475662"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5">
            <a:extLst>
              <a:ext uri="{FF2B5EF4-FFF2-40B4-BE49-F238E27FC236}">
                <a16:creationId xmlns:a16="http://schemas.microsoft.com/office/drawing/2014/main" id="{5A679080-3AEB-47C7-A46E-32A7877F3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260350" y="4289425"/>
            <a:ext cx="86487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3176AB0-9918-4F52-AABD-87AA6351434F}"/>
              </a:ext>
            </a:extLst>
          </p:cNvPr>
          <p:cNvSpPr>
            <a:spLocks noGrp="1"/>
          </p:cNvSpPr>
          <p:nvPr>
            <p:ph type="title"/>
          </p:nvPr>
        </p:nvSpPr>
        <p:spPr/>
        <p:txBody>
          <a:bodyPr/>
          <a:lstStyle/>
          <a:p>
            <a:r>
              <a:rPr lang="en-IN"/>
              <a:t>Indexing on Flash</a:t>
            </a:r>
          </a:p>
        </p:txBody>
      </p:sp>
      <p:sp>
        <p:nvSpPr>
          <p:cNvPr id="3" name="Content Placeholder 2">
            <a:extLst>
              <a:ext uri="{FF2B5EF4-FFF2-40B4-BE49-F238E27FC236}">
                <a16:creationId xmlns:a16="http://schemas.microsoft.com/office/drawing/2014/main" id="{BB44BC20-DA13-4B15-83B8-C031D8725311}"/>
              </a:ext>
            </a:extLst>
          </p:cNvPr>
          <p:cNvSpPr>
            <a:spLocks noGrp="1"/>
          </p:cNvSpPr>
          <p:nvPr>
            <p:ph idx="1"/>
          </p:nvPr>
        </p:nvSpPr>
        <p:spPr>
          <a:xfrm>
            <a:off x="834501" y="1067662"/>
            <a:ext cx="7680236" cy="5263469"/>
          </a:xfrm>
        </p:spPr>
        <p:txBody>
          <a:bodyPr/>
          <a:lstStyle/>
          <a:p>
            <a:r>
              <a:rPr lang="en-IN"/>
              <a:t>Random I/O cost much lower on flash</a:t>
            </a:r>
          </a:p>
          <a:p>
            <a:pPr lvl="1"/>
            <a:r>
              <a:rPr lang="en-IN"/>
              <a:t>20 to 100 microseconds for read/write</a:t>
            </a:r>
          </a:p>
          <a:p>
            <a:r>
              <a:rPr lang="en-IN"/>
              <a:t>Writes are not in-place, and (eventually) require a more expensive erase</a:t>
            </a:r>
          </a:p>
          <a:p>
            <a:r>
              <a:rPr lang="en-IN"/>
              <a:t>Optimum page size therefore much smaller</a:t>
            </a:r>
          </a:p>
          <a:p>
            <a:r>
              <a:rPr lang="en-IN"/>
              <a:t>Bulk-loading still useful since it minimizes page erases</a:t>
            </a:r>
          </a:p>
          <a:p>
            <a:r>
              <a:rPr lang="en-IN"/>
              <a:t>Write-optimized tree structures (discussed later) have been adapted to minimize page writes for flash-optimized search trees</a:t>
            </a:r>
          </a:p>
        </p:txBody>
      </p:sp>
    </p:spTree>
    <p:extLst>
      <p:ext uri="{BB962C8B-B14F-4D97-AF65-F5344CB8AC3E}">
        <p14:creationId xmlns:p14="http://schemas.microsoft.com/office/powerpoint/2010/main" val="90901743"/>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600"/>
              <a:t>SQL Data Manipulation Language (SQL DML)</a:t>
            </a:r>
            <a:endParaRPr lang="nl-BE" altLang="nl-BE" sz="3600"/>
          </a:p>
        </p:txBody>
      </p:sp>
      <p:sp>
        <p:nvSpPr>
          <p:cNvPr id="5222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SQL SELECT Statement</a:t>
            </a:r>
          </a:p>
          <a:p>
            <a:pPr lvl="0"/>
            <a:r>
              <a:t>SQL INSERT Statement</a:t>
            </a:r>
          </a:p>
          <a:p>
            <a:pPr lvl="0"/>
            <a:r>
              <a:t>SQL DELETE Statement</a:t>
            </a:r>
          </a:p>
          <a:p>
            <a:pPr lvl="0"/>
            <a:r>
              <a:t>SQL UPDATE Statement</a:t>
            </a:r>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010DFDA-0618-45F7-B4FA-3540D75BF53A}" type="slidenum">
              <a:rPr lang="nl-NL" altLang="nl-BE" sz="1200">
                <a:solidFill>
                  <a:srgbClr val="898989"/>
                </a:solidFill>
                <a:latin typeface="Arial" pitchFamily="34" charset="0"/>
              </a:rPr>
              <a:t>24</a:t>
            </a:fld>
            <a:endParaRPr lang="nl-NL" altLang="nl-BE" sz="1200">
              <a:solidFill>
                <a:srgbClr val="898989"/>
              </a:solidFill>
              <a:latin typeface="Arial" pitchFamily="34" charset="0"/>
            </a:endParaRPr>
          </a:p>
        </p:txBody>
      </p:sp>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EA90D3B2-A617-4A6E-87BD-BE79450A5D11}"/>
              </a:ext>
            </a:extLst>
          </p:cNvPr>
          <p:cNvSpPr>
            <a:spLocks noGrp="1"/>
          </p:cNvSpPr>
          <p:nvPr>
            <p:ph type="title"/>
          </p:nvPr>
        </p:nvSpPr>
        <p:spPr/>
        <p:txBody>
          <a:bodyPr/>
          <a:lstStyle/>
          <a:p>
            <a:r>
              <a:rPr lang="en-IN"/>
              <a:t>Indexing in Main Memory</a:t>
            </a:r>
          </a:p>
        </p:txBody>
      </p:sp>
      <p:sp>
        <p:nvSpPr>
          <p:cNvPr id="3" name="Content Placeholder 2">
            <a:extLst>
              <a:ext uri="{FF2B5EF4-FFF2-40B4-BE49-F238E27FC236}">
                <a16:creationId xmlns:a16="http://schemas.microsoft.com/office/drawing/2014/main" id="{A7D5FDAE-F992-4C11-9764-1E789DC53F67}"/>
              </a:ext>
            </a:extLst>
          </p:cNvPr>
          <p:cNvSpPr>
            <a:spLocks noGrp="1"/>
          </p:cNvSpPr>
          <p:nvPr>
            <p:ph idx="1"/>
          </p:nvPr>
        </p:nvSpPr>
        <p:spPr>
          <a:xfrm>
            <a:off x="870012" y="1067662"/>
            <a:ext cx="7644725" cy="5263469"/>
          </a:xfrm>
        </p:spPr>
        <p:txBody>
          <a:bodyPr/>
          <a:lstStyle/>
          <a:p>
            <a:r>
              <a:rPr lang="en-IN"/>
              <a:t>Random access in memory </a:t>
            </a:r>
          </a:p>
          <a:p>
            <a:pPr lvl="1"/>
            <a:r>
              <a:rPr lang="en-IN"/>
              <a:t>Much cheaper than on disk/flash</a:t>
            </a:r>
          </a:p>
          <a:p>
            <a:pPr lvl="1"/>
            <a:r>
              <a:rPr lang="en-IN"/>
              <a:t>But still expensive compared to cache read</a:t>
            </a:r>
          </a:p>
          <a:p>
            <a:pPr lvl="1"/>
            <a:r>
              <a:rPr lang="en-IN"/>
              <a:t>Data structures that make best use of cache preferable</a:t>
            </a:r>
          </a:p>
          <a:p>
            <a:pPr lvl="1"/>
            <a:r>
              <a:rPr lang="en-IN"/>
              <a:t>Binary search for a key value within a large B</a:t>
            </a:r>
            <a:r>
              <a:rPr lang="en-IN" sz="2000" baseline="30000"/>
              <a:t>+</a:t>
            </a:r>
            <a:r>
              <a:rPr lang="en-IN"/>
              <a:t>-tree node results in many cache misses</a:t>
            </a:r>
          </a:p>
          <a:p>
            <a:r>
              <a:rPr lang="en-IN"/>
              <a:t>B</a:t>
            </a:r>
            <a:r>
              <a:rPr lang="en-IN" sz="2000" baseline="30000"/>
              <a:t>+</a:t>
            </a:r>
            <a:r>
              <a:rPr lang="en-IN"/>
              <a:t>- trees with small nodes that fit in cache line are preferable to reduce cache misses</a:t>
            </a:r>
          </a:p>
          <a:p>
            <a:r>
              <a:rPr lang="en-IN"/>
              <a:t>Key idea:  use large node size to optimize disk access, but structure data within a node using a tree with small node size, instead of using an array.</a:t>
            </a:r>
          </a:p>
        </p:txBody>
      </p:sp>
    </p:spTree>
    <p:extLst>
      <p:ext uri="{BB962C8B-B14F-4D97-AF65-F5344CB8AC3E}">
        <p14:creationId xmlns:p14="http://schemas.microsoft.com/office/powerpoint/2010/main" val="2039983329"/>
      </p:ext>
    </p:extLst>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13122" name="Rectangle 2">
            <a:extLst>
              <a:ext uri="{FF2B5EF4-FFF2-40B4-BE49-F238E27FC236}">
                <a16:creationId xmlns:a16="http://schemas.microsoft.com/office/drawing/2014/main" id="{07F3202C-0109-474E-85DE-199E30FA34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Keys</a:t>
            </a:r>
          </a:p>
        </p:txBody>
      </p:sp>
      <p:sp>
        <p:nvSpPr>
          <p:cNvPr id="97283" name="Rectangle 3">
            <a:extLst>
              <a:ext uri="{FF2B5EF4-FFF2-40B4-BE49-F238E27FC236}">
                <a16:creationId xmlns:a16="http://schemas.microsoft.com/office/drawing/2014/main" id="{AD96BC10-12FC-4600-B3FD-7FCE70F4B316}"/>
              </a:ext>
            </a:extLst>
          </p:cNvPr>
          <p:cNvSpPr>
            <a:spLocks noGrp="1" noChangeArrowheads="1"/>
          </p:cNvSpPr>
          <p:nvPr>
            <p:ph type="body" idx="4294967295"/>
          </p:nvPr>
        </p:nvSpPr>
        <p:spPr>
          <a:xfrm>
            <a:off x="834501" y="1067662"/>
            <a:ext cx="7680236" cy="5263469"/>
          </a:xfrm>
        </p:spPr>
        <p:txBody>
          <a:bodyPr/>
          <a:lstStyle/>
          <a:p>
            <a:r>
              <a:rPr lang="en-US" altLang="en-US" b="1">
                <a:solidFill>
                  <a:srgbClr val="002060"/>
                </a:solidFill>
              </a:rPr>
              <a:t>Composite search keys</a:t>
            </a:r>
            <a:r>
              <a:rPr lang="en-US" altLang="en-US">
                <a:solidFill>
                  <a:srgbClr val="002060"/>
                </a:solidFill>
              </a:rPr>
              <a:t> </a:t>
            </a:r>
            <a:r>
              <a:rPr lang="en-US" altLang="en-US"/>
              <a:t>are search keys containing more than one attribute</a:t>
            </a:r>
          </a:p>
          <a:p>
            <a:pPr lvl="1"/>
            <a:r>
              <a:rPr lang="en-US" altLang="en-US"/>
              <a:t>E.g., (</a:t>
            </a:r>
            <a:r>
              <a:rPr lang="en-US" altLang="en-US" i="1"/>
              <a:t>dept_name, salary</a:t>
            </a:r>
            <a:r>
              <a:rPr lang="en-US" altLang="en-US"/>
              <a:t>)</a:t>
            </a:r>
          </a:p>
          <a:p>
            <a:r>
              <a:rPr lang="en-US" altLang="en-US"/>
              <a:t>Lexicographic ordering: (a</a:t>
            </a:r>
            <a:r>
              <a:rPr lang="en-US" altLang="en-US" baseline="-25000"/>
              <a:t>1</a:t>
            </a:r>
            <a:r>
              <a:rPr lang="en-US" altLang="en-US"/>
              <a:t>, a</a:t>
            </a:r>
            <a:r>
              <a:rPr lang="en-US" altLang="en-US" baseline="-25000"/>
              <a:t>2</a:t>
            </a:r>
            <a:r>
              <a:rPr lang="en-US" altLang="en-US"/>
              <a:t>) &lt; (b</a:t>
            </a:r>
            <a:r>
              <a:rPr lang="en-US" altLang="en-US" baseline="-25000"/>
              <a:t>1</a:t>
            </a:r>
            <a:r>
              <a:rPr lang="en-US" altLang="en-US"/>
              <a:t>, b</a:t>
            </a:r>
            <a:r>
              <a:rPr lang="en-US" altLang="en-US" baseline="-25000"/>
              <a:t>2</a:t>
            </a:r>
            <a:r>
              <a:rPr lang="en-US" altLang="en-US"/>
              <a:t>) if either </a:t>
            </a:r>
          </a:p>
          <a:p>
            <a:pPr lvl="1"/>
            <a:r>
              <a:rPr lang="en-US" altLang="en-US"/>
              <a:t>a</a:t>
            </a:r>
            <a:r>
              <a:rPr lang="en-US" altLang="en-US" baseline="-25000"/>
              <a:t>1</a:t>
            </a:r>
            <a:r>
              <a:rPr lang="en-US" altLang="en-US"/>
              <a:t> &lt; b</a:t>
            </a:r>
            <a:r>
              <a:rPr lang="en-US" altLang="en-US" baseline="-25000"/>
              <a:t>1</a:t>
            </a:r>
            <a:r>
              <a:rPr lang="en-US" altLang="en-US"/>
              <a:t>, or </a:t>
            </a:r>
          </a:p>
          <a:p>
            <a:pPr lvl="1"/>
            <a:r>
              <a:rPr lang="en-US" altLang="en-US"/>
              <a:t>a</a:t>
            </a:r>
            <a:r>
              <a:rPr lang="en-US" altLang="en-US" baseline="-25000"/>
              <a:t>1</a:t>
            </a:r>
            <a:r>
              <a:rPr lang="en-US" altLang="en-US"/>
              <a:t>=b</a:t>
            </a:r>
            <a:r>
              <a:rPr lang="en-US" altLang="en-US" baseline="-25000"/>
              <a:t>1</a:t>
            </a:r>
            <a:r>
              <a:rPr lang="en-US" altLang="en-US"/>
              <a:t> and  a</a:t>
            </a:r>
            <a:r>
              <a:rPr lang="en-US" altLang="en-US" baseline="-25000"/>
              <a:t>2</a:t>
            </a:r>
            <a:r>
              <a:rPr lang="en-US" altLang="en-US"/>
              <a:t> &lt; b</a:t>
            </a:r>
            <a:r>
              <a:rPr lang="en-US" altLang="en-US" baseline="-25000"/>
              <a:t>2</a:t>
            </a:r>
          </a:p>
        </p:txBody>
      </p:sp>
    </p:spTree>
    <p:extLst>
      <p:ext uri="{BB962C8B-B14F-4D97-AF65-F5344CB8AC3E}">
        <p14:creationId xmlns:p14="http://schemas.microsoft.com/office/powerpoint/2010/main" val="47446524"/>
      </p:ext>
    </p:extLst>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15170" name="Rectangle 2">
            <a:extLst>
              <a:ext uri="{FF2B5EF4-FFF2-40B4-BE49-F238E27FC236}">
                <a16:creationId xmlns:a16="http://schemas.microsoft.com/office/drawing/2014/main" id="{F9B8536D-5A49-4AA7-8186-E709FA04D1C5}"/>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Indices on Multiple Attributes</a:t>
            </a:r>
          </a:p>
        </p:txBody>
      </p:sp>
      <p:sp>
        <p:nvSpPr>
          <p:cNvPr id="99331" name="Rectangle 3">
            <a:extLst>
              <a:ext uri="{FF2B5EF4-FFF2-40B4-BE49-F238E27FC236}">
                <a16:creationId xmlns:a16="http://schemas.microsoft.com/office/drawing/2014/main" id="{95EF6C0B-7AB3-42F5-A676-8C10A613CDA1}"/>
              </a:ext>
            </a:extLst>
          </p:cNvPr>
          <p:cNvSpPr>
            <a:spLocks noGrp="1" noChangeArrowheads="1"/>
          </p:cNvSpPr>
          <p:nvPr>
            <p:ph type="body" idx="4294967295"/>
          </p:nvPr>
        </p:nvSpPr>
        <p:spPr>
          <a:xfrm>
            <a:off x="1068393" y="1900234"/>
            <a:ext cx="7467600" cy="4137025"/>
          </a:xfrm>
        </p:spPr>
        <p:txBody>
          <a:bodyPr/>
          <a:lstStyle/>
          <a:p>
            <a:r>
              <a:rPr lang="en-US" altLang="en-US"/>
              <a:t> With the </a:t>
            </a:r>
            <a:r>
              <a:rPr lang="en-US" altLang="en-US" b="1"/>
              <a:t>where</a:t>
            </a:r>
            <a:r>
              <a:rPr lang="en-US" altLang="en-US"/>
              <a:t> clause</a:t>
            </a:r>
            <a:br>
              <a:rPr lang="en-US" altLang="en-US"/>
            </a:br>
            <a:r>
              <a:rPr lang="en-US" altLang="en-US"/>
              <a:t>           </a:t>
            </a:r>
            <a:r>
              <a:rPr lang="en-US" altLang="en-US" b="1"/>
              <a:t>where</a:t>
            </a:r>
            <a:r>
              <a:rPr lang="en-US" altLang="en-US" i="1"/>
              <a:t> dept_name =</a:t>
            </a:r>
            <a:r>
              <a:rPr lang="en-US" altLang="en-US"/>
              <a:t> </a:t>
            </a:r>
            <a:r>
              <a:rPr lang="ja-JP" altLang="en-US"/>
              <a:t>“</a:t>
            </a:r>
            <a:r>
              <a:rPr lang="en-US" altLang="ja-JP"/>
              <a:t>Finance</a:t>
            </a:r>
            <a:r>
              <a:rPr lang="ja-JP" altLang="en-US"/>
              <a:t>”</a:t>
            </a:r>
            <a:r>
              <a:rPr lang="en-US" altLang="ja-JP"/>
              <a:t> </a:t>
            </a:r>
            <a:r>
              <a:rPr lang="en-US" altLang="ja-JP" b="1"/>
              <a:t>and</a:t>
            </a:r>
            <a:r>
              <a:rPr lang="en-US" altLang="ja-JP"/>
              <a:t> </a:t>
            </a:r>
            <a:r>
              <a:rPr lang="en-US" altLang="ja-JP" i="1"/>
              <a:t>salary = </a:t>
            </a:r>
            <a:r>
              <a:rPr lang="en-US" altLang="ja-JP"/>
              <a:t>80000</a:t>
            </a:r>
            <a:br>
              <a:rPr lang="en-US" altLang="ja-JP"/>
            </a:br>
            <a:r>
              <a:rPr lang="en-US" altLang="ja-JP"/>
              <a:t>the index on (</a:t>
            </a:r>
            <a:r>
              <a:rPr lang="en-US" altLang="ja-JP" i="1"/>
              <a:t>dept_name, salary</a:t>
            </a:r>
            <a:r>
              <a:rPr lang="en-US" altLang="ja-JP"/>
              <a:t>) can be used to fetch only records that satisfy both conditions.</a:t>
            </a:r>
          </a:p>
          <a:p>
            <a:pPr lvl="1"/>
            <a:r>
              <a:rPr lang="en-US" altLang="en-US"/>
              <a:t>Using separate indices in less efficient — we may fetch many records (or pointers) that satisfy only one of the conditions.</a:t>
            </a:r>
          </a:p>
          <a:p>
            <a:r>
              <a:rPr lang="en-US" altLang="en-US"/>
              <a:t>Can also efficiently handle </a:t>
            </a:r>
            <a:br>
              <a:rPr lang="en-US" altLang="en-US"/>
            </a:br>
            <a:r>
              <a:rPr lang="en-US" altLang="en-US"/>
              <a:t>           </a:t>
            </a:r>
            <a:r>
              <a:rPr lang="en-US" altLang="en-US" b="1"/>
              <a:t>where</a:t>
            </a:r>
            <a:r>
              <a:rPr lang="en-US" altLang="en-US" i="1"/>
              <a:t> dept_name</a:t>
            </a:r>
            <a:r>
              <a:rPr lang="en-US" altLang="en-US"/>
              <a:t> = </a:t>
            </a:r>
            <a:r>
              <a:rPr lang="ja-JP" altLang="en-US"/>
              <a:t>“</a:t>
            </a:r>
            <a:r>
              <a:rPr lang="en-US" altLang="ja-JP"/>
              <a:t>Finance</a:t>
            </a:r>
            <a:r>
              <a:rPr lang="ja-JP" altLang="en-US"/>
              <a:t>”</a:t>
            </a:r>
            <a:r>
              <a:rPr lang="en-US" altLang="ja-JP"/>
              <a:t> </a:t>
            </a:r>
            <a:r>
              <a:rPr lang="en-US" altLang="ja-JP" b="1"/>
              <a:t>and </a:t>
            </a:r>
            <a:r>
              <a:rPr lang="en-US" altLang="ja-JP" i="1"/>
              <a:t>salary </a:t>
            </a:r>
            <a:r>
              <a:rPr lang="en-US" altLang="ja-JP"/>
              <a:t>&lt; 80000</a:t>
            </a:r>
          </a:p>
          <a:p>
            <a:r>
              <a:rPr lang="en-US" altLang="en-US"/>
              <a:t>But cannot efficiently handle</a:t>
            </a:r>
            <a:br>
              <a:rPr lang="en-US" altLang="en-US"/>
            </a:br>
            <a:r>
              <a:rPr lang="en-US" altLang="en-US"/>
              <a:t>          </a:t>
            </a:r>
            <a:r>
              <a:rPr lang="en-US" altLang="en-US" b="1"/>
              <a:t>where</a:t>
            </a:r>
            <a:r>
              <a:rPr lang="en-US" altLang="en-US" i="1"/>
              <a:t> dept_name </a:t>
            </a:r>
            <a:r>
              <a:rPr lang="en-US" altLang="en-US"/>
              <a:t>&lt; </a:t>
            </a:r>
            <a:r>
              <a:rPr lang="ja-JP" altLang="en-US"/>
              <a:t>“</a:t>
            </a:r>
            <a:r>
              <a:rPr lang="en-US" altLang="ja-JP"/>
              <a:t>Finance</a:t>
            </a:r>
            <a:r>
              <a:rPr lang="ja-JP" altLang="en-US"/>
              <a:t>”</a:t>
            </a:r>
            <a:r>
              <a:rPr lang="en-US" altLang="ja-JP"/>
              <a:t> </a:t>
            </a:r>
            <a:r>
              <a:rPr lang="en-US" altLang="ja-JP" b="1"/>
              <a:t>and</a:t>
            </a:r>
            <a:r>
              <a:rPr lang="en-US" altLang="ja-JP"/>
              <a:t> </a:t>
            </a:r>
            <a:r>
              <a:rPr lang="en-US" altLang="ja-JP" i="1"/>
              <a:t>balance = </a:t>
            </a:r>
            <a:r>
              <a:rPr lang="en-US" altLang="ja-JP"/>
              <a:t>80000</a:t>
            </a:r>
          </a:p>
          <a:p>
            <a:pPr lvl="1"/>
            <a:r>
              <a:rPr lang="en-US" altLang="en-US"/>
              <a:t>May fetch many records that satisfy the first but not the second condition</a:t>
            </a:r>
          </a:p>
        </p:txBody>
      </p:sp>
      <p:sp>
        <p:nvSpPr>
          <p:cNvPr id="99332" name="Text Box 4">
            <a:extLst>
              <a:ext uri="{FF2B5EF4-FFF2-40B4-BE49-F238E27FC236}">
                <a16:creationId xmlns:a16="http://schemas.microsoft.com/office/drawing/2014/main" id="{8D3DF4BA-274C-458D-939D-AD458329B10C}"/>
              </a:ext>
            </a:extLst>
          </p:cNvPr>
          <p:cNvSpPr txBox="1">
            <a:spLocks noChangeArrowheads="1"/>
          </p:cNvSpPr>
          <p:nvPr/>
        </p:nvSpPr>
        <p:spPr bwMode="auto">
          <a:xfrm>
            <a:off x="900113" y="1178123"/>
            <a:ext cx="733583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en-US"/>
            </a:defPPr>
            <a:lvl1pPr algn="l" rtl="0" eaLnBrk="0" fontAlgn="base" hangingPunct="0">
              <a:spcBef>
                <a:spcPct val="35000"/>
              </a:spcBef>
              <a:spcAft>
                <a:spcPct val="0"/>
              </a:spcAft>
              <a:buClr>
                <a:schemeClr val="tx2"/>
              </a:buClr>
              <a:buSzPct val="90000"/>
              <a:buFont typeface="Monotype Sorts" pitchFamily="-65" charset="2"/>
              <a:buChar char="n"/>
              <a:tabLst>
                <a:tab pos="2165350"/>
              </a:tabLst>
              <a:defRPr kumimoji="1" sz="1600" kern="1200">
                <a:solidFill>
                  <a:schemeClr val="tx1"/>
                </a:solidFill>
                <a:latin typeface="Helvetica" pitchFamily="34" charset="0"/>
                <a:ea typeface="MS PGothic" panose="020b0600070205080204" pitchFamily="34" charset="-128"/>
                <a:cs typeface="+mn-cs"/>
              </a:defRPr>
            </a:lvl1pPr>
            <a:lvl2pPr marL="742950" indent="-285750" algn="l" rtl="0" eaLnBrk="0" fontAlgn="base" hangingPunct="0">
              <a:spcBef>
                <a:spcPct val="35000"/>
              </a:spcBef>
              <a:spcAft>
                <a:spcPct val="0"/>
              </a:spcAft>
              <a:buClr>
                <a:schemeClr val="folHlink"/>
              </a:buClr>
              <a:buSzPct val="80000"/>
              <a:buFont typeface="Monotype Sorts" pitchFamily="-65" charset="2"/>
              <a:buChar char="l"/>
              <a:tabLst>
                <a:tab pos="2165350"/>
              </a:tabLst>
              <a:defRPr kumimoji="1" sz="1600" kern="1200">
                <a:solidFill>
                  <a:schemeClr val="tx1"/>
                </a:solidFill>
                <a:latin typeface="Helvetica" pitchFamily="34" charset="0"/>
                <a:ea typeface="MS PGothic" panose="020b0600070205080204" pitchFamily="34" charset="-128"/>
                <a:cs typeface="+mn-cs"/>
              </a:defRPr>
            </a:lvl2pPr>
            <a:lvl3pPr marL="1143000" indent="-228600" algn="l" rtl="0" eaLnBrk="0" fontAlgn="base" hangingPunct="0">
              <a:spcBef>
                <a:spcPct val="35000"/>
              </a:spcBef>
              <a:spcAft>
                <a:spcPct val="0"/>
              </a:spcAft>
              <a:buClr>
                <a:srgbClr val="33CC33"/>
              </a:buClr>
              <a:buSzPct val="75000"/>
              <a:buFont typeface="Webdings" pitchFamily="18" charset="2"/>
              <a:buChar char="4"/>
              <a:tabLst>
                <a:tab pos="2165350"/>
              </a:tabLst>
              <a:defRPr kumimoji="1" sz="1600" kern="1200">
                <a:solidFill>
                  <a:schemeClr val="tx1"/>
                </a:solidFill>
                <a:latin typeface="Helvetica" pitchFamily="34" charset="0"/>
                <a:ea typeface="MS PGothic" panose="020b0600070205080204" pitchFamily="34" charset="-128"/>
                <a:cs typeface="+mn-cs"/>
              </a:defRPr>
            </a:lvl3pPr>
            <a:lvl4pPr marL="1600200" indent="-228600" algn="l" rtl="0" eaLnBrk="0" fontAlgn="base" hangingPunct="0">
              <a:spcBef>
                <a:spcPct val="35000"/>
              </a:spcBef>
              <a:spcAft>
                <a:spcPct val="0"/>
              </a:spcAft>
              <a:buClr>
                <a:schemeClr val="hlink"/>
              </a:buClr>
              <a:buFont typeface="Times New Roman" pitchFamily="18" charset="0"/>
              <a:buChar char="–"/>
              <a:tabLst>
                <a:tab pos="2165350"/>
              </a:tabLst>
              <a:defRPr kumimoji="1" sz="1600" kern="1200">
                <a:solidFill>
                  <a:schemeClr val="tx1"/>
                </a:solidFill>
                <a:latin typeface="Helvetica" pitchFamily="34" charset="0"/>
                <a:ea typeface="MS PGothic" panose="020b0600070205080204" pitchFamily="34" charset="-128"/>
                <a:cs typeface="+mn-cs"/>
              </a:defRPr>
            </a:lvl4pPr>
            <a:lvl5pPr marL="2057400" indent="-228600" algn="l" rtl="0" eaLnBrk="0" fontAlgn="base" hangingPunct="0">
              <a:spcBef>
                <a:spcPct val="35000"/>
              </a:spcBef>
              <a:spcAft>
                <a:spcPct val="0"/>
              </a:spcAft>
              <a:buClr>
                <a:schemeClr val="tx2"/>
              </a:buClr>
              <a:buSzPct val="75000"/>
              <a:buChar char="»"/>
              <a:tabLst>
                <a:tab pos="2165350"/>
              </a:tabLst>
              <a:defRPr kumimoji="1" sz="1600" kern="1200">
                <a:solidFill>
                  <a:schemeClr val="tx1"/>
                </a:solidFill>
                <a:latin typeface="Helvetica" pitchFamily="34" charset="0"/>
                <a:ea typeface="MS PGothic" panose="020b0600070205080204" pitchFamily="34" charset="-128"/>
                <a:cs typeface="+mn-cs"/>
              </a:defRPr>
            </a:lvl5pPr>
            <a:lvl6pPr marL="2514600" indent="-228600" algn="l" defTabSz="914400" rtl="0" eaLnBrk="0" fontAlgn="base" latinLnBrk="0" hangingPunct="0">
              <a:spcBef>
                <a:spcPct val="35000"/>
              </a:spcBef>
              <a:spcAft>
                <a:spcPct val="0"/>
              </a:spcAft>
              <a:buClr>
                <a:schemeClr val="tx2"/>
              </a:buClr>
              <a:buSzPct val="75000"/>
              <a:buChar char="»"/>
              <a:tabLst>
                <a:tab pos="2165350"/>
              </a:tabLst>
              <a:defRPr kumimoji="1" sz="1600" kern="1200">
                <a:solidFill>
                  <a:schemeClr val="tx1"/>
                </a:solidFill>
                <a:latin typeface="Helvetica" pitchFamily="34" charset="0"/>
                <a:ea typeface="MS PGothic" panose="020b0600070205080204" pitchFamily="34" charset="-128"/>
                <a:cs typeface="+mn-cs"/>
              </a:defRPr>
            </a:lvl6pPr>
            <a:lvl7pPr marL="2971800" indent="-228600" algn="l" defTabSz="914400" rtl="0" eaLnBrk="0" fontAlgn="base" latinLnBrk="0" hangingPunct="0">
              <a:spcBef>
                <a:spcPct val="35000"/>
              </a:spcBef>
              <a:spcAft>
                <a:spcPct val="0"/>
              </a:spcAft>
              <a:buClr>
                <a:schemeClr val="tx2"/>
              </a:buClr>
              <a:buSzPct val="75000"/>
              <a:buChar char="»"/>
              <a:tabLst>
                <a:tab pos="2165350"/>
              </a:tabLst>
              <a:defRPr kumimoji="1" sz="1600" kern="1200">
                <a:solidFill>
                  <a:schemeClr val="tx1"/>
                </a:solidFill>
                <a:latin typeface="Helvetica" pitchFamily="34" charset="0"/>
                <a:ea typeface="MS PGothic" panose="020b0600070205080204" pitchFamily="34" charset="-128"/>
                <a:cs typeface="+mn-cs"/>
              </a:defRPr>
            </a:lvl7pPr>
            <a:lvl8pPr marL="3429000" indent="-228600" algn="l" defTabSz="914400" rtl="0" eaLnBrk="0" fontAlgn="base" latinLnBrk="0" hangingPunct="0">
              <a:spcBef>
                <a:spcPct val="35000"/>
              </a:spcBef>
              <a:spcAft>
                <a:spcPct val="0"/>
              </a:spcAft>
              <a:buClr>
                <a:schemeClr val="tx2"/>
              </a:buClr>
              <a:buSzPct val="75000"/>
              <a:buChar char="»"/>
              <a:tabLst>
                <a:tab pos="2165350"/>
              </a:tabLst>
              <a:defRPr kumimoji="1" sz="1600" kern="1200">
                <a:solidFill>
                  <a:schemeClr val="tx1"/>
                </a:solidFill>
                <a:latin typeface="Helvetica" pitchFamily="34" charset="0"/>
                <a:ea typeface="MS PGothic" panose="020b0600070205080204" pitchFamily="34" charset="-128"/>
                <a:cs typeface="+mn-cs"/>
              </a:defRPr>
            </a:lvl8pPr>
            <a:lvl9pPr marL="3886200" indent="-228600" algn="l" defTabSz="914400" rtl="0" eaLnBrk="0" fontAlgn="base" latinLnBrk="0" hangingPunct="0">
              <a:spcBef>
                <a:spcPct val="35000"/>
              </a:spcBef>
              <a:spcAft>
                <a:spcPct val="0"/>
              </a:spcAft>
              <a:buClr>
                <a:schemeClr val="tx2"/>
              </a:buClr>
              <a:buSzPct val="75000"/>
              <a:buChar char="»"/>
              <a:tabLst>
                <a:tab pos="2165350"/>
              </a:tabLst>
              <a:defRPr kumimoji="1" sz="1600" kern="1200">
                <a:solidFill>
                  <a:schemeClr val="tx1"/>
                </a:solidFill>
                <a:latin typeface="Helvetica" pitchFamily="34" charset="0"/>
                <a:ea typeface="MS PGothic" panose="020b0600070205080204" pitchFamily="34" charset="-128"/>
                <a:cs typeface="+mn-cs"/>
              </a:defRPr>
            </a:lvl9pPr>
          </a:lstStyle>
          <a:p>
            <a:pPr>
              <a:spcBef>
                <a:spcPct val="0"/>
              </a:spcBef>
              <a:buClrTx/>
              <a:buSzTx/>
              <a:buFontTx/>
              <a:buNone/>
            </a:pPr>
            <a:r>
              <a:rPr kumimoji="0" lang="en-US" altLang="en-US" sz="1700"/>
              <a:t>Suppose we have an index on combined search-key</a:t>
            </a:r>
          </a:p>
          <a:p>
            <a:pPr>
              <a:spcBef>
                <a:spcPct val="0"/>
              </a:spcBef>
              <a:buClrTx/>
              <a:buSzTx/>
              <a:buFontTx/>
              <a:buNone/>
            </a:pPr>
            <a:r>
              <a:rPr kumimoji="0" lang="en-US" altLang="en-US" sz="1700"/>
              <a:t>	(</a:t>
            </a:r>
            <a:r>
              <a:rPr kumimoji="0" lang="en-US" altLang="en-US" sz="1700" i="1"/>
              <a:t>dept_name, salary</a:t>
            </a:r>
            <a:r>
              <a:rPr kumimoji="0" lang="en-US" altLang="en-US" sz="1700"/>
              <a:t>).</a:t>
            </a:r>
          </a:p>
        </p:txBody>
      </p:sp>
    </p:spTree>
    <p:extLst>
      <p:ext uri="{BB962C8B-B14F-4D97-AF65-F5344CB8AC3E}">
        <p14:creationId xmlns:p14="http://schemas.microsoft.com/office/powerpoint/2010/main" val="3006016483"/>
      </p:ext>
    </p:extLst>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Rectangle 2">
            <a:extLst>
              <a:ext uri="{FF2B5EF4-FFF2-40B4-BE49-F238E27FC236}">
                <a16:creationId xmlns:a16="http://schemas.microsoft.com/office/drawing/2014/main" id="{55CBF40C-FDEC-4B51-82B6-F9A36EB1FB01}"/>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Other Features</a:t>
            </a:r>
          </a:p>
        </p:txBody>
      </p:sp>
      <p:sp>
        <p:nvSpPr>
          <p:cNvPr id="101379" name="Rectangle 3">
            <a:extLst>
              <a:ext uri="{FF2B5EF4-FFF2-40B4-BE49-F238E27FC236}">
                <a16:creationId xmlns:a16="http://schemas.microsoft.com/office/drawing/2014/main" id="{503E8A28-F44C-40DC-8B8E-0BEEC6E30511}"/>
              </a:ext>
            </a:extLst>
          </p:cNvPr>
          <p:cNvSpPr>
            <a:spLocks noGrp="1" noChangeArrowheads="1"/>
          </p:cNvSpPr>
          <p:nvPr>
            <p:ph type="body" idx="4294967295"/>
          </p:nvPr>
        </p:nvSpPr>
        <p:spPr>
          <a:xfrm>
            <a:off x="834501" y="1067662"/>
            <a:ext cx="7680236" cy="5263469"/>
          </a:xfrm>
        </p:spPr>
        <p:txBody>
          <a:bodyPr/>
          <a:lstStyle/>
          <a:p>
            <a:r>
              <a:rPr lang="en-US" altLang="en-US" b="1">
                <a:solidFill>
                  <a:srgbClr val="002060"/>
                </a:solidFill>
              </a:rPr>
              <a:t>Covering indices</a:t>
            </a:r>
          </a:p>
          <a:p>
            <a:pPr lvl="1"/>
            <a:r>
              <a:rPr lang="en-US" altLang="en-US"/>
              <a:t>Add extra attributes to index so (some) queries can avoid fetching the actual records</a:t>
            </a:r>
          </a:p>
          <a:p>
            <a:pPr lvl="1"/>
            <a:r>
              <a:rPr lang="en-US" altLang="en-US"/>
              <a:t>Store extra attributes only at leaf</a:t>
            </a:r>
          </a:p>
          <a:p>
            <a:pPr lvl="2"/>
            <a:r>
              <a:rPr lang="en-US" altLang="en-US"/>
              <a:t>Why?</a:t>
            </a:r>
          </a:p>
          <a:p>
            <a:r>
              <a:rPr lang="en-US" altLang="en-US"/>
              <a:t>Particularly useful for secondary indices </a:t>
            </a:r>
          </a:p>
          <a:p>
            <a:pPr lvl="1"/>
            <a:r>
              <a:rPr lang="en-US" altLang="en-US"/>
              <a:t>Why?</a:t>
            </a:r>
          </a:p>
          <a:p>
            <a:endParaRPr lang="en-US" altLang="en-US"/>
          </a:p>
        </p:txBody>
      </p:sp>
    </p:spTree>
    <p:extLst>
      <p:ext uri="{BB962C8B-B14F-4D97-AF65-F5344CB8AC3E}">
        <p14:creationId xmlns:p14="http://schemas.microsoft.com/office/powerpoint/2010/main" val="1129711657"/>
      </p:ext>
    </p:extLst>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Title 1">
            <a:extLst>
              <a:ext uri="{FF2B5EF4-FFF2-40B4-BE49-F238E27FC236}">
                <a16:creationId xmlns:a16="http://schemas.microsoft.com/office/drawing/2014/main" id="{86F77B1E-F09F-433B-9DE8-24CFCBDA49EA}"/>
              </a:ext>
            </a:extLst>
          </p:cNvPr>
          <p:cNvSpPr>
            <a:spLocks noGrp="1"/>
          </p:cNvSpPr>
          <p:nvPr>
            <p:ph type="title"/>
          </p:nvPr>
        </p:nvSpPr>
        <p:spPr/>
        <p:txBody>
          <a:bodyPr/>
          <a:lstStyle/>
          <a:p>
            <a:r>
              <a:rPr lang="en-IN"/>
              <a:t>Creation of Indices</a:t>
            </a:r>
          </a:p>
        </p:txBody>
      </p:sp>
      <p:sp>
        <p:nvSpPr>
          <p:cNvPr id="3" name="Content Placeholder 2">
            <a:extLst>
              <a:ext uri="{FF2B5EF4-FFF2-40B4-BE49-F238E27FC236}">
                <a16:creationId xmlns:a16="http://schemas.microsoft.com/office/drawing/2014/main" id="{9BD57C8A-9400-49E5-B6F4-9A1FD5044E54}"/>
              </a:ext>
            </a:extLst>
          </p:cNvPr>
          <p:cNvSpPr>
            <a:spLocks noGrp="1"/>
          </p:cNvSpPr>
          <p:nvPr>
            <p:ph idx="1"/>
          </p:nvPr>
        </p:nvSpPr>
        <p:spPr>
          <a:xfrm>
            <a:off x="834500" y="1067662"/>
            <a:ext cx="7652551" cy="5263469"/>
          </a:xfrm>
        </p:spPr>
        <p:txBody>
          <a:bodyPr/>
          <a:lstStyle/>
          <a:p>
            <a:r>
              <a:rPr lang="en-IN"/>
              <a:t>Example</a:t>
            </a:r>
            <a:br>
              <a:rPr lang="en-IN" b="1"/>
            </a:br>
            <a:r>
              <a:rPr lang="en-IN" b="1"/>
              <a:t>  </a:t>
            </a:r>
            <a:r>
              <a:rPr lang="en-IN" b="1">
                <a:solidFill>
                  <a:srgbClr val="002060"/>
                </a:solidFill>
              </a:rPr>
              <a:t>create index</a:t>
            </a:r>
            <a:r>
              <a:rPr lang="en-IN">
                <a:solidFill>
                  <a:srgbClr val="002060"/>
                </a:solidFill>
              </a:rPr>
              <a:t> </a:t>
            </a:r>
            <a:r>
              <a:rPr lang="en-IN" i="1" err="1"/>
              <a:t>takes_pk</a:t>
            </a:r>
            <a:r>
              <a:rPr lang="en-IN"/>
              <a:t> </a:t>
            </a:r>
            <a:r>
              <a:rPr lang="en-IN" b="1">
                <a:solidFill>
                  <a:srgbClr val="002060"/>
                </a:solidFill>
              </a:rPr>
              <a:t>on</a:t>
            </a:r>
            <a:r>
              <a:rPr lang="en-IN"/>
              <a:t> </a:t>
            </a:r>
            <a:r>
              <a:rPr lang="en-IN" i="1"/>
              <a:t>takes</a:t>
            </a:r>
            <a:r>
              <a:rPr lang="en-IN"/>
              <a:t> (</a:t>
            </a:r>
            <a:r>
              <a:rPr lang="en-IN" i="1" err="1"/>
              <a:t>ID,course_ID, year, semester, section</a:t>
            </a:r>
            <a:r>
              <a:rPr lang="en-IN"/>
              <a:t>)</a:t>
            </a:r>
            <a:br>
              <a:rPr lang="en-IN"/>
            </a:br>
            <a:r>
              <a:rPr lang="en-US"/>
              <a:t>  </a:t>
            </a:r>
            <a:r>
              <a:rPr lang="en-US" altLang="en-US" b="1">
                <a:solidFill>
                  <a:srgbClr val="002060"/>
                </a:solidFill>
              </a:rPr>
              <a:t>drop index</a:t>
            </a:r>
            <a:r>
              <a:rPr lang="en-US" altLang="en-US" b="1"/>
              <a:t> </a:t>
            </a:r>
            <a:r>
              <a:rPr lang="en-US" altLang="en-US"/>
              <a:t> </a:t>
            </a:r>
            <a:r>
              <a:rPr lang="en-US" altLang="en-US" i="1" err="1"/>
              <a:t>takes_pk</a:t>
            </a:r>
            <a:endParaRPr lang="en-US" altLang="en-US"/>
          </a:p>
          <a:p>
            <a:pPr>
              <a:tabLst>
                <a:tab pos="1312863"/>
                <a:tab pos="2120900"/>
                <a:tab pos="4575175"/>
                <a:tab pos="4978400"/>
              </a:tabLst>
            </a:pPr>
            <a:r>
              <a:rPr lang="en-US" altLang="en-US"/>
              <a:t>Most database systems allow specification of type of index, and clustering.</a:t>
            </a:r>
            <a:endParaRPr lang="en-IN"/>
          </a:p>
          <a:p>
            <a:r>
              <a:rPr lang="en-IN"/>
              <a:t>Indices on primary key created automatically by all databases</a:t>
            </a:r>
          </a:p>
          <a:p>
            <a:pPr lvl="1"/>
            <a:r>
              <a:rPr lang="en-IN"/>
              <a:t>Why?</a:t>
            </a:r>
          </a:p>
          <a:p>
            <a:r>
              <a:rPr lang="en-IN"/>
              <a:t>Some database also create indices on foreign key attributes</a:t>
            </a:r>
          </a:p>
          <a:p>
            <a:pPr lvl="1"/>
            <a:r>
              <a:rPr lang="en-IN"/>
              <a:t>Why might such an index be useful for this query:</a:t>
            </a:r>
          </a:p>
          <a:p>
            <a:pPr lvl="2"/>
            <a:r>
              <a:rPr lang="en-IN" i="1"/>
              <a:t>takes </a:t>
            </a:r>
            <a:r>
              <a:rPr lang="en-IN"/>
              <a:t>⨝ </a:t>
            </a:r>
            <a:r>
              <a:rPr lang="el-GR"/>
              <a:t>σ</a:t>
            </a:r>
            <a:r>
              <a:rPr lang="en-IN" i="1" baseline="-25000"/>
              <a:t>name='Shankar'</a:t>
            </a:r>
            <a:r>
              <a:rPr lang="en-IN" i="1"/>
              <a:t> </a:t>
            </a:r>
            <a:r>
              <a:rPr lang="en-IN"/>
              <a:t>(</a:t>
            </a:r>
            <a:r>
              <a:rPr lang="en-IN" i="1"/>
              <a:t>student</a:t>
            </a:r>
            <a:r>
              <a:rPr lang="en-IN"/>
              <a:t>)</a:t>
            </a:r>
          </a:p>
          <a:p>
            <a:r>
              <a:rPr lang="en-IN"/>
              <a:t>Indices can greatly speed up lookups, but impose cost on updates</a:t>
            </a:r>
          </a:p>
          <a:p>
            <a:pPr lvl="1"/>
            <a:r>
              <a:rPr lang="en-IN"/>
              <a:t>Index tuning assistants/wizards supported on several databases to help choose indices, based on query and update workload</a:t>
            </a:r>
          </a:p>
          <a:p>
            <a:endParaRPr lang="en-IN"/>
          </a:p>
        </p:txBody>
      </p:sp>
    </p:spTree>
    <p:extLst>
      <p:ext uri="{BB962C8B-B14F-4D97-AF65-F5344CB8AC3E}">
        <p14:creationId xmlns:p14="http://schemas.microsoft.com/office/powerpoint/2010/main" val="590238966"/>
      </p:ext>
    </p:extLst>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4802" name="Rectangle 2">
            <a:extLst>
              <a:ext uri="{FF2B5EF4-FFF2-40B4-BE49-F238E27FC236}">
                <a16:creationId xmlns:a16="http://schemas.microsoft.com/office/drawing/2014/main" id="{23FA71F2-5E41-4EB3-A4ED-C3860AC451F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Index Definition in SQL</a:t>
            </a:r>
          </a:p>
        </p:txBody>
      </p:sp>
      <p:sp>
        <p:nvSpPr>
          <p:cNvPr id="165891" name="Rectangle 3">
            <a:extLst>
              <a:ext uri="{FF2B5EF4-FFF2-40B4-BE49-F238E27FC236}">
                <a16:creationId xmlns:a16="http://schemas.microsoft.com/office/drawing/2014/main" id="{C819C5AD-9CB5-4434-921A-17E0D8C24D61}"/>
              </a:ext>
            </a:extLst>
          </p:cNvPr>
          <p:cNvSpPr>
            <a:spLocks noGrp="1" noChangeArrowheads="1"/>
          </p:cNvSpPr>
          <p:nvPr>
            <p:ph type="body" idx="4294967295"/>
          </p:nvPr>
        </p:nvSpPr>
        <p:spPr>
          <a:xfrm>
            <a:off x="843379" y="1067662"/>
            <a:ext cx="7546019" cy="5263469"/>
          </a:xfrm>
        </p:spPr>
        <p:txBody>
          <a:bodyPr/>
          <a:lstStyle/>
          <a:p>
            <a:pPr>
              <a:tabLst>
                <a:tab pos="1312863"/>
                <a:tab pos="2120900"/>
                <a:tab pos="4575175"/>
                <a:tab pos="4978400"/>
              </a:tabLst>
            </a:pPr>
            <a:r>
              <a:rPr lang="en-US" altLang="en-US"/>
              <a:t>Create an index</a:t>
            </a:r>
          </a:p>
          <a:p>
            <a:pPr lvl="1">
              <a:buFont typeface="Monotype Sorts" pitchFamily="-65" charset="2"/>
              <a:buNone/>
              <a:tabLst>
                <a:tab pos="1312863"/>
                <a:tab pos="2120900"/>
                <a:tab pos="4575175"/>
                <a:tab pos="4978400"/>
              </a:tabLst>
            </a:pPr>
            <a:r>
              <a:rPr lang="en-US" altLang="en-US"/>
              <a:t>		</a:t>
            </a:r>
            <a:r>
              <a:rPr lang="en-US" altLang="en-US" b="1"/>
              <a:t>create index</a:t>
            </a:r>
            <a:r>
              <a:rPr lang="en-US" altLang="en-US"/>
              <a:t> &lt;index-name&gt; </a:t>
            </a:r>
            <a:r>
              <a:rPr lang="en-US" altLang="en-US" b="1"/>
              <a:t>on</a:t>
            </a:r>
            <a:r>
              <a:rPr lang="en-US" altLang="en-US"/>
              <a:t> &lt;relation-name&gt;</a:t>
            </a:r>
            <a:br>
              <a:rPr lang="en-US" altLang="en-US"/>
            </a:br>
            <a:r>
              <a:rPr lang="en-US" altLang="en-US"/>
              <a:t>			(&lt;attribute-list&gt;)</a:t>
            </a:r>
          </a:p>
          <a:p>
            <a:pPr lvl="1">
              <a:buFont typeface="Monotype Sorts" pitchFamily="-65" charset="2"/>
              <a:buNone/>
              <a:tabLst>
                <a:tab pos="1312863"/>
                <a:tab pos="2120900"/>
                <a:tab pos="4575175"/>
                <a:tab pos="4978400"/>
              </a:tabLst>
            </a:pPr>
            <a:r>
              <a:rPr lang="en-US" altLang="en-US"/>
              <a:t>E.g.,:  </a:t>
            </a:r>
            <a:r>
              <a:rPr lang="en-US" altLang="en-US" b="1"/>
              <a:t>create index </a:t>
            </a:r>
            <a:r>
              <a:rPr lang="en-US" altLang="en-US" i="1"/>
              <a:t> b-index </a:t>
            </a:r>
            <a:r>
              <a:rPr lang="en-US" altLang="en-US" b="1"/>
              <a:t>on</a:t>
            </a:r>
            <a:r>
              <a:rPr lang="en-US" altLang="en-US" i="1"/>
              <a:t> branch(branch_name)</a:t>
            </a:r>
            <a:endParaRPr lang="en-US" altLang="en-US"/>
          </a:p>
          <a:p>
            <a:pPr>
              <a:tabLst>
                <a:tab pos="1312863"/>
                <a:tab pos="2120900"/>
                <a:tab pos="4575175"/>
                <a:tab pos="4978400"/>
              </a:tabLst>
            </a:pPr>
            <a:r>
              <a:rPr lang="en-US" altLang="en-US"/>
              <a:t>Use </a:t>
            </a:r>
            <a:r>
              <a:rPr lang="en-US" altLang="en-US" b="1"/>
              <a:t>create unique index</a:t>
            </a:r>
            <a:r>
              <a:rPr lang="en-US" altLang="en-US"/>
              <a:t> to indirectly specify and enforce the condition that the search key is a candidate key is a candidate key.</a:t>
            </a:r>
          </a:p>
          <a:p>
            <a:pPr lvl="1">
              <a:tabLst>
                <a:tab pos="1312863"/>
                <a:tab pos="2120900"/>
                <a:tab pos="4575175"/>
                <a:tab pos="4978400"/>
              </a:tabLst>
            </a:pPr>
            <a:r>
              <a:rPr lang="en-US" altLang="en-US"/>
              <a:t>Not really required if SQL </a:t>
            </a:r>
            <a:r>
              <a:rPr lang="en-US" altLang="en-US" b="1"/>
              <a:t>unique</a:t>
            </a:r>
            <a:r>
              <a:rPr lang="en-US" altLang="en-US"/>
              <a:t> integrity constraint is supported</a:t>
            </a:r>
          </a:p>
          <a:p>
            <a:pPr>
              <a:tabLst>
                <a:tab pos="1312863"/>
                <a:tab pos="2120900"/>
                <a:tab pos="4575175"/>
                <a:tab pos="4978400"/>
              </a:tabLst>
            </a:pPr>
            <a:r>
              <a:rPr lang="en-US" altLang="en-US"/>
              <a:t>To drop an index </a:t>
            </a:r>
          </a:p>
          <a:p>
            <a:pPr lvl="1">
              <a:buFont typeface="Monotype Sorts" pitchFamily="-65" charset="2"/>
              <a:buNone/>
              <a:tabLst>
                <a:tab pos="1312863"/>
                <a:tab pos="2120900"/>
                <a:tab pos="4575175"/>
                <a:tab pos="4978400"/>
              </a:tabLst>
            </a:pPr>
            <a:r>
              <a:rPr lang="en-US" altLang="en-US"/>
              <a:t>			</a:t>
            </a:r>
            <a:r>
              <a:rPr lang="en-US" altLang="en-US" b="1"/>
              <a:t>drop index </a:t>
            </a:r>
            <a:r>
              <a:rPr lang="en-US" altLang="en-US"/>
              <a:t>&lt;index-name&gt;</a:t>
            </a:r>
          </a:p>
          <a:p>
            <a:pPr>
              <a:tabLst>
                <a:tab pos="1312863"/>
                <a:tab pos="2120900"/>
                <a:tab pos="4575175"/>
                <a:tab pos="4978400"/>
              </a:tabLst>
            </a:pPr>
            <a:r>
              <a:rPr lang="en-US" altLang="en-US"/>
              <a:t>Most database systems allow specification of type of index, and clustering.</a:t>
            </a:r>
          </a:p>
        </p:txBody>
      </p:sp>
    </p:spTree>
    <p:extLst>
      <p:ext uri="{BB962C8B-B14F-4D97-AF65-F5344CB8AC3E}">
        <p14:creationId xmlns:p14="http://schemas.microsoft.com/office/powerpoint/2010/main" val="3827695233"/>
      </p:ext>
    </p:extLst>
  </p:cSld>
  <p:clrMapOvr>
    <a:masterClrMapping/>
  </p:clrMapOvr>
  <p:transition/>
  <p:timing/>
</p:sld>
</file>

<file path=ppt/slides/slide2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74562" name="Rectangle 2">
            <a:extLst>
              <a:ext uri="{FF2B5EF4-FFF2-40B4-BE49-F238E27FC236}">
                <a16:creationId xmlns:a16="http://schemas.microsoft.com/office/drawing/2014/main" id="{EB621FDA-61A3-442F-BA71-505BD03749D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a:t>
            </a:r>
          </a:p>
        </p:txBody>
      </p:sp>
      <p:sp>
        <p:nvSpPr>
          <p:cNvPr id="155651" name="Rectangle 3">
            <a:extLst>
              <a:ext uri="{FF2B5EF4-FFF2-40B4-BE49-F238E27FC236}">
                <a16:creationId xmlns:a16="http://schemas.microsoft.com/office/drawing/2014/main" id="{E98C0208-69E7-4D57-8EBE-6ADDE7208326}"/>
              </a:ext>
            </a:extLst>
          </p:cNvPr>
          <p:cNvSpPr>
            <a:spLocks noGrp="1" noChangeArrowheads="1"/>
          </p:cNvSpPr>
          <p:nvPr>
            <p:ph type="body" idx="4294967295"/>
          </p:nvPr>
        </p:nvSpPr>
        <p:spPr>
          <a:xfrm>
            <a:off x="834501" y="1067662"/>
            <a:ext cx="7528264" cy="5263469"/>
          </a:xfrm>
        </p:spPr>
        <p:txBody>
          <a:bodyPr/>
          <a:lstStyle/>
          <a:p>
            <a:r>
              <a:rPr lang="en-US" altLang="en-US"/>
              <a:t>Bitmap indices are a special type of index designed for efficient querying on multiple keys</a:t>
            </a:r>
          </a:p>
          <a:p>
            <a:r>
              <a:rPr lang="en-US" altLang="en-US"/>
              <a:t>Records in a relation are assumed to be numbered sequentially from, say, 0</a:t>
            </a:r>
          </a:p>
          <a:p>
            <a:pPr lvl="1"/>
            <a:r>
              <a:rPr lang="en-US" altLang="en-US"/>
              <a:t>Given a number </a:t>
            </a:r>
            <a:r>
              <a:rPr lang="en-US" altLang="en-US" i="1"/>
              <a:t>n</a:t>
            </a:r>
            <a:r>
              <a:rPr lang="en-US" altLang="en-US"/>
              <a:t> it must be easy to retrieve record </a:t>
            </a:r>
            <a:r>
              <a:rPr lang="en-US" altLang="en-US" i="1"/>
              <a:t>n</a:t>
            </a:r>
            <a:endParaRPr lang="en-US" altLang="en-US"/>
          </a:p>
          <a:p>
            <a:pPr lvl="2"/>
            <a:r>
              <a:rPr lang="en-US" altLang="en-US"/>
              <a:t>Particularly easy if records are of fixed size</a:t>
            </a:r>
          </a:p>
          <a:p>
            <a:r>
              <a:rPr lang="en-US" altLang="en-US"/>
              <a:t>Applicable on attributes that take on a relatively small number of distinct values</a:t>
            </a:r>
          </a:p>
          <a:p>
            <a:pPr lvl="1"/>
            <a:r>
              <a:rPr lang="en-US" altLang="en-US"/>
              <a:t>E.g., gender, country, state, …</a:t>
            </a:r>
          </a:p>
          <a:p>
            <a:pPr lvl="1"/>
            <a:r>
              <a:rPr lang="en-US" altLang="en-US"/>
              <a:t>E.g., income-level (income broken up into a small number of  levels such as 0-9999, 10000-19999, 20000-50000, 50000- infinity)</a:t>
            </a:r>
          </a:p>
          <a:p>
            <a:r>
              <a:rPr lang="en-US" altLang="en-US"/>
              <a:t>A bitmap is simply an array of bits</a:t>
            </a:r>
          </a:p>
        </p:txBody>
      </p:sp>
    </p:spTree>
    <p:extLst>
      <p:ext uri="{BB962C8B-B14F-4D97-AF65-F5344CB8AC3E}">
        <p14:creationId xmlns:p14="http://schemas.microsoft.com/office/powerpoint/2010/main" val="1321224706"/>
      </p:ext>
    </p:extLst>
  </p:cSld>
  <p:clrMapOvr>
    <a:masterClrMapping/>
  </p:clrMapOvr>
  <p:transition/>
  <p:timing/>
</p:sld>
</file>

<file path=ppt/slides/slide2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76610" name="Rectangle 2">
            <a:extLst>
              <a:ext uri="{FF2B5EF4-FFF2-40B4-BE49-F238E27FC236}">
                <a16:creationId xmlns:a16="http://schemas.microsoft.com/office/drawing/2014/main" id="{2C5472FF-C093-4031-8337-24ECB6AE952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7699" name="Rectangle 3">
            <a:extLst>
              <a:ext uri="{FF2B5EF4-FFF2-40B4-BE49-F238E27FC236}">
                <a16:creationId xmlns:a16="http://schemas.microsoft.com/office/drawing/2014/main" id="{8753F9D6-9728-4779-998F-F111D8EE8A80}"/>
              </a:ext>
            </a:extLst>
          </p:cNvPr>
          <p:cNvSpPr>
            <a:spLocks noGrp="1" noChangeArrowheads="1"/>
          </p:cNvSpPr>
          <p:nvPr>
            <p:ph type="body" idx="4294967295"/>
          </p:nvPr>
        </p:nvSpPr>
        <p:spPr>
          <a:xfrm>
            <a:off x="834501" y="1020932"/>
            <a:ext cx="7641162" cy="4976643"/>
          </a:xfrm>
        </p:spPr>
        <p:txBody>
          <a:bodyPr/>
          <a:lstStyle/>
          <a:p>
            <a:r>
              <a:rPr lang="en-US" altLang="en-US"/>
              <a:t>In its simplest form a bitmap index on an attribute has a bitmap for each value of the attribute</a:t>
            </a:r>
          </a:p>
          <a:p>
            <a:pPr lvl="1"/>
            <a:r>
              <a:rPr lang="en-US" altLang="en-US"/>
              <a:t>Bitmap has as many bits as records</a:t>
            </a:r>
          </a:p>
          <a:p>
            <a:pPr lvl="1"/>
            <a:r>
              <a:rPr lang="en-US" altLang="en-US"/>
              <a:t>In a bitmap for value v, the bit for a record is 1 if the record has the value v for the attribute, and is 0 otherwise</a:t>
            </a:r>
          </a:p>
          <a:p>
            <a:r>
              <a:rPr lang="en-US" altLang="en-US"/>
              <a:t>Example</a:t>
            </a:r>
          </a:p>
        </p:txBody>
      </p:sp>
      <p:pic>
        <p:nvPicPr>
          <p:cNvPr id="157700" name="Picture 7">
            <a:extLst>
              <a:ext uri="{FF2B5EF4-FFF2-40B4-BE49-F238E27FC236}">
                <a16:creationId xmlns:a16="http://schemas.microsoft.com/office/drawing/2014/main" id="{2291BD59-780C-4B0E-A14D-DBAEFB6EEB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28796" y="3060303"/>
            <a:ext cx="6038127" cy="262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692055"/>
      </p:ext>
    </p:extLst>
  </p:cSld>
  <p:clrMapOvr>
    <a:masterClrMapping/>
  </p:clrMapOvr>
  <p:transition/>
  <p:timing/>
</p:sld>
</file>

<file path=ppt/slides/slide2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78658" name="Rectangle 2">
            <a:extLst>
              <a:ext uri="{FF2B5EF4-FFF2-40B4-BE49-F238E27FC236}">
                <a16:creationId xmlns:a16="http://schemas.microsoft.com/office/drawing/2014/main" id="{4C489884-9545-4F93-8C8F-DDF6077E45D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59747" name="Rectangle 3">
            <a:extLst>
              <a:ext uri="{FF2B5EF4-FFF2-40B4-BE49-F238E27FC236}">
                <a16:creationId xmlns:a16="http://schemas.microsoft.com/office/drawing/2014/main" id="{4611B1AB-25D7-42D6-8DFD-D7E5A169CB3C}"/>
              </a:ext>
            </a:extLst>
          </p:cNvPr>
          <p:cNvSpPr>
            <a:spLocks noGrp="1" noChangeArrowheads="1"/>
          </p:cNvSpPr>
          <p:nvPr>
            <p:ph type="body" idx="4294967295"/>
          </p:nvPr>
        </p:nvSpPr>
        <p:spPr>
          <a:xfrm>
            <a:off x="834502" y="1083075"/>
            <a:ext cx="7732450" cy="5311375"/>
          </a:xfrm>
        </p:spPr>
        <p:txBody>
          <a:bodyPr/>
          <a:lstStyle/>
          <a:p>
            <a:pPr marL="381000" indent="-381000"/>
            <a:r>
              <a:rPr lang="en-US" altLang="en-US"/>
              <a:t>Bitmap indices are useful for queries on multiple attributes </a:t>
            </a:r>
          </a:p>
          <a:p>
            <a:pPr marL="800100" lvl="1" indent="-342900"/>
            <a:r>
              <a:rPr lang="en-US" altLang="en-US"/>
              <a:t>not particularly useful for single attribute queries</a:t>
            </a:r>
          </a:p>
          <a:p>
            <a:pPr marL="381000" indent="-381000"/>
            <a:r>
              <a:rPr lang="en-US" altLang="en-US"/>
              <a:t>Queries are answered using bitmap operations</a:t>
            </a:r>
          </a:p>
          <a:p>
            <a:pPr marL="800100" lvl="1" indent="-342900"/>
            <a:r>
              <a:rPr lang="en-US" altLang="en-US"/>
              <a:t>Intersection (and)</a:t>
            </a:r>
          </a:p>
          <a:p>
            <a:pPr marL="800100" lvl="1" indent="-342900"/>
            <a:r>
              <a:rPr lang="en-US" altLang="en-US"/>
              <a:t>Union (or)</a:t>
            </a:r>
          </a:p>
          <a:p>
            <a:pPr marL="381000" indent="-381000"/>
            <a:r>
              <a:rPr lang="en-US" altLang="en-US"/>
              <a:t>Each operation takes two bitmaps of the same size and applies the operation on corresponding bits to get the result bitmap</a:t>
            </a:r>
          </a:p>
          <a:p>
            <a:pPr marL="800100" lvl="1" indent="-342900"/>
            <a:r>
              <a:rPr lang="en-US" altLang="en-US"/>
              <a:t>E.g.,   100110  AND 110011 = 100010</a:t>
            </a:r>
          </a:p>
          <a:p>
            <a:pPr marL="800100" lvl="1" indent="-342900">
              <a:buFont typeface="Monotype Sorts" pitchFamily="-65" charset="2"/>
              <a:buNone/>
            </a:pPr>
            <a:r>
              <a:rPr lang="en-US" altLang="en-US"/>
              <a:t>                100110  OR  110011 = 110111</a:t>
            </a:r>
            <a:br>
              <a:rPr lang="en-US" altLang="en-US"/>
            </a:br>
            <a:r>
              <a:rPr lang="en-US" altLang="en-US"/>
              <a:t>                       NOT 100110  = 011001</a:t>
            </a:r>
          </a:p>
          <a:p>
            <a:pPr marL="800100" lvl="1" indent="-342900"/>
            <a:r>
              <a:rPr lang="en-US" altLang="en-US"/>
              <a:t>Males with income level L1:   10010 AND 10100 = 10000</a:t>
            </a:r>
          </a:p>
          <a:p>
            <a:pPr marL="1200150" lvl="2" indent="-342900"/>
            <a:r>
              <a:rPr lang="en-US" altLang="en-US"/>
              <a:t>Can then retrieve required tuples.</a:t>
            </a:r>
          </a:p>
          <a:p>
            <a:pPr marL="1200150" lvl="2" indent="-342900"/>
            <a:r>
              <a:rPr lang="en-US" altLang="en-US"/>
              <a:t>Counting number of matching tuples is even faster</a:t>
            </a:r>
          </a:p>
        </p:txBody>
      </p:sp>
    </p:spTree>
    <p:extLst>
      <p:ext uri="{BB962C8B-B14F-4D97-AF65-F5344CB8AC3E}">
        <p14:creationId xmlns:p14="http://schemas.microsoft.com/office/powerpoint/2010/main" val="4020563758"/>
      </p:ext>
    </p:extLst>
  </p:cSld>
  <p:clrMapOvr>
    <a:masterClrMapping/>
  </p:clrMapOvr>
  <p:transition/>
  <p:timing/>
</p:sld>
</file>

<file path=ppt/slides/slide2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0706" name="Rectangle 2">
            <a:extLst>
              <a:ext uri="{FF2B5EF4-FFF2-40B4-BE49-F238E27FC236}">
                <a16:creationId xmlns:a16="http://schemas.microsoft.com/office/drawing/2014/main" id="{F0C66E22-7179-4713-954A-6250EC2A45A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Bitmap Indices (Cont.)</a:t>
            </a:r>
          </a:p>
        </p:txBody>
      </p:sp>
      <p:sp>
        <p:nvSpPr>
          <p:cNvPr id="161795" name="Rectangle 3">
            <a:extLst>
              <a:ext uri="{FF2B5EF4-FFF2-40B4-BE49-F238E27FC236}">
                <a16:creationId xmlns:a16="http://schemas.microsoft.com/office/drawing/2014/main" id="{5651EBC4-CA5E-4F80-A811-274B1D9AC061}"/>
              </a:ext>
            </a:extLst>
          </p:cNvPr>
          <p:cNvSpPr>
            <a:spLocks noGrp="1" noChangeArrowheads="1"/>
          </p:cNvSpPr>
          <p:nvPr>
            <p:ph type="body" idx="4294967295"/>
          </p:nvPr>
        </p:nvSpPr>
        <p:spPr>
          <a:xfrm>
            <a:off x="852256" y="1198485"/>
            <a:ext cx="7510509" cy="4813378"/>
          </a:xfrm>
        </p:spPr>
        <p:txBody>
          <a:bodyPr/>
          <a:lstStyle/>
          <a:p>
            <a:r>
              <a:rPr lang="en-US" altLang="en-US"/>
              <a:t>Bitmap indices generally very small compared with relation size</a:t>
            </a:r>
          </a:p>
          <a:p>
            <a:pPr lvl="1"/>
            <a:r>
              <a:rPr lang="en-US" altLang="en-US"/>
              <a:t>E.g., if record is 100 bytes, space for a single bitmap is 1/800 of space used by relation.  </a:t>
            </a:r>
          </a:p>
          <a:p>
            <a:pPr lvl="2"/>
            <a:r>
              <a:rPr lang="en-US" altLang="en-US"/>
              <a:t>If number of distinct attribute values is 8, bitmap is only 1% of relation size</a:t>
            </a:r>
          </a:p>
        </p:txBody>
      </p:sp>
    </p:spTree>
    <p:extLst>
      <p:ext uri="{BB962C8B-B14F-4D97-AF65-F5344CB8AC3E}">
        <p14:creationId xmlns:p14="http://schemas.microsoft.com/office/powerpoint/2010/main" val="3901184464"/>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SELECT Statement</a:t>
            </a:r>
          </a:p>
        </p:txBody>
      </p:sp>
      <p:sp>
        <p:nvSpPr>
          <p:cNvPr id="54275" name="Content Placeholder 2"/>
          <p:cNvSpPr>
            <a:spLocks noGrp="1"/>
          </p:cNvSpPr>
          <p:nvPr>
            <p:ph idx="1"/>
          </p:nvPr>
        </p:nvSpPr>
        <p:spPr>
          <a:xfrm>
            <a:off x="495300" y="12954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Overview</a:t>
            </a:r>
            <a:endParaRPr lang="en-US" altLang="nl-BE" sz="2400"/>
          </a:p>
          <a:p>
            <a:pPr lvl="0"/>
            <a:r>
              <a:rPr lang="en-US" altLang="nl-BE" sz="2400"/>
              <a:t>Simple Queries</a:t>
            </a:r>
            <a:endParaRPr lang="en-US" altLang="nl-BE" sz="2400"/>
          </a:p>
          <a:p>
            <a:pPr lvl="0"/>
            <a:r>
              <a:rPr lang="en-US" altLang="nl-BE" sz="2400"/>
              <a:t>Queries with Aggregate Functions</a:t>
            </a:r>
            <a:endParaRPr lang="en-US" altLang="nl-BE" sz="2400"/>
          </a:p>
          <a:p>
            <a:pPr lvl="0"/>
            <a:r>
              <a:rPr lang="en-US" altLang="nl-BE" sz="2400"/>
              <a:t>Queries with GROUP BY/HAVING</a:t>
            </a:r>
            <a:endParaRPr lang="en-US" altLang="nl-BE" sz="2400"/>
          </a:p>
          <a:p>
            <a:pPr lvl="0"/>
            <a:r>
              <a:rPr lang="en-US" altLang="nl-BE" sz="2400"/>
              <a:t>Queries with ORDER BY</a:t>
            </a:r>
            <a:endParaRPr lang="en-US" altLang="nl-BE" sz="2400"/>
          </a:p>
          <a:p>
            <a:pPr lvl="0"/>
            <a:r>
              <a:rPr lang="en-US" altLang="nl-BE" sz="2400"/>
              <a:t>Join Queries</a:t>
            </a:r>
            <a:endParaRPr lang="en-US" altLang="nl-BE" sz="2400"/>
          </a:p>
          <a:p>
            <a:pPr lvl="0"/>
            <a:r>
              <a:rPr lang="en-US" altLang="nl-BE" sz="2400"/>
              <a:t>Nested Queries</a:t>
            </a:r>
            <a:endParaRPr lang="en-US" altLang="nl-BE" sz="2400"/>
          </a:p>
          <a:p>
            <a:pPr lvl="0"/>
            <a:r>
              <a:rPr lang="en-US" altLang="nl-BE" sz="2400"/>
              <a:t>Correlated Queries</a:t>
            </a:r>
            <a:endParaRPr lang="en-US" altLang="nl-BE" sz="2400"/>
          </a:p>
          <a:p>
            <a:pPr lvl="0"/>
            <a:r>
              <a:rPr lang="en-US" altLang="nl-BE" sz="2400"/>
              <a:t>Queries with ALL/ANY</a:t>
            </a:r>
            <a:endParaRPr lang="en-US" altLang="nl-BE" sz="2400"/>
          </a:p>
          <a:p>
            <a:pPr lvl="0"/>
            <a:r>
              <a:rPr lang="en-US" altLang="nl-BE" sz="2400"/>
              <a:t>Queries with EXISTS</a:t>
            </a:r>
            <a:endParaRPr lang="en-US" altLang="nl-BE" sz="2400"/>
          </a:p>
          <a:p>
            <a:pPr lvl="0"/>
            <a:r>
              <a:rPr lang="en-US" altLang="nl-BE" sz="2400"/>
              <a:t>Queries with subqueries in FROM/WHERE</a:t>
            </a:r>
            <a:endParaRPr lang="en-US" altLang="nl-BE" sz="2400"/>
          </a:p>
          <a:p>
            <a:pPr lvl="0"/>
            <a:r>
              <a:rPr lang="en-US" altLang="nl-BE" sz="2400"/>
              <a:t>Queries with Set operations</a:t>
            </a:r>
            <a:endParaRPr lang="nl-BE" altLang="nl-BE" sz="2400"/>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D41AD9F-F6A0-43EA-9248-3C82F025766C}" type="slidenum">
              <a:rPr lang="nl-NL" altLang="nl-BE" sz="1200">
                <a:solidFill>
                  <a:srgbClr val="898989"/>
                </a:solidFill>
                <a:latin typeface="Arial" pitchFamily="34" charset="0"/>
              </a:rPr>
              <a:t>25</a:t>
            </a:fld>
            <a:endParaRPr lang="nl-NL" altLang="nl-BE" sz="1200">
              <a:solidFill>
                <a:srgbClr val="898989"/>
              </a:solidFill>
              <a:latin typeface="Arial" pitchFamily="34" charset="0"/>
            </a:endParaRPr>
          </a:p>
        </p:txBody>
      </p:sp>
    </p:spTree>
  </p:cSld>
  <p:clrMapOvr>
    <a:masterClrMapping/>
  </p:clrMapOvr>
  <p:transition/>
  <p:timing/>
</p:sld>
</file>

<file path=ppt/slides/slide2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2754" name="Rectangle 2">
            <a:extLst>
              <a:ext uri="{FF2B5EF4-FFF2-40B4-BE49-F238E27FC236}">
                <a16:creationId xmlns:a16="http://schemas.microsoft.com/office/drawing/2014/main" id="{B04DB7D5-E84C-420F-B6AC-28A2F85B2C19}"/>
              </a:ext>
            </a:extLst>
          </p:cNvPr>
          <p:cNvSpPr>
            <a:spLocks noGrp="1" noChangeArrowheads="1"/>
          </p:cNvSpPr>
          <p:nvPr>
            <p:ph type="title"/>
          </p:nvPr>
        </p:nvSpPr>
        <p:spPr/>
        <p:txBody>
          <a:bodyPr/>
          <a:lstStyle/>
          <a:p>
            <a:pPr>
              <a:defRPr/>
            </a:pPr>
            <a:r>
              <a:rPr lang="en-US" altLang="en-US" sz="2800">
                <a:effectLst>
                  <a:outerShdw blurRad="38100" dist="38100" dir="2700000" algn="tl">
                    <a:srgbClr val="C0C0C0"/>
                  </a:outerShdw>
                </a:effectLst>
              </a:rPr>
              <a:t>Efficient Implementation of Bitmap Operations</a:t>
            </a:r>
          </a:p>
        </p:txBody>
      </p:sp>
      <p:sp>
        <p:nvSpPr>
          <p:cNvPr id="163843" name="Rectangle 3">
            <a:extLst>
              <a:ext uri="{FF2B5EF4-FFF2-40B4-BE49-F238E27FC236}">
                <a16:creationId xmlns:a16="http://schemas.microsoft.com/office/drawing/2014/main" id="{CFBFA6B0-F886-422A-A775-BBE4FA427BED}"/>
              </a:ext>
            </a:extLst>
          </p:cNvPr>
          <p:cNvSpPr>
            <a:spLocks noGrp="1" noChangeArrowheads="1"/>
          </p:cNvSpPr>
          <p:nvPr>
            <p:ph type="body" idx="4294967295"/>
          </p:nvPr>
        </p:nvSpPr>
        <p:spPr>
          <a:xfrm>
            <a:off x="834500" y="1093788"/>
            <a:ext cx="7581531" cy="4903787"/>
          </a:xfrm>
        </p:spPr>
        <p:txBody>
          <a:bodyPr/>
          <a:lstStyle/>
          <a:p>
            <a:r>
              <a:rPr lang="en-US" altLang="en-US"/>
              <a:t>Bitmaps are packed into words;  a single word and (a basic CPU instruction) computes and of 32 or 64 bits at once</a:t>
            </a:r>
          </a:p>
          <a:p>
            <a:pPr lvl="1"/>
            <a:r>
              <a:rPr lang="en-US" altLang="en-US"/>
              <a:t>E.g., 1-million-bit maps can be and-ed with just 31,250 instruction</a:t>
            </a:r>
          </a:p>
          <a:p>
            <a:r>
              <a:rPr lang="en-US" altLang="en-US"/>
              <a:t>Counting number of 1s can be done fast by a trick:</a:t>
            </a:r>
          </a:p>
          <a:p>
            <a:pPr lvl="1"/>
            <a:r>
              <a:rPr lang="en-US" altLang="en-US"/>
              <a:t>Use each byte to index into a precomputed array of 256 elements each storing the count of 1s in the binary representation</a:t>
            </a:r>
          </a:p>
          <a:p>
            <a:pPr lvl="2"/>
            <a:r>
              <a:rPr lang="en-US" altLang="en-US"/>
              <a:t>Can use pairs of bytes to speed up further at a higher memory cost</a:t>
            </a:r>
          </a:p>
          <a:p>
            <a:pPr lvl="1"/>
            <a:r>
              <a:rPr lang="en-US" altLang="en-US"/>
              <a:t>Add up the retrieved counts</a:t>
            </a:r>
          </a:p>
          <a:p>
            <a:r>
              <a:rPr lang="en-US" altLang="en-US"/>
              <a:t>Bitmaps can be used instead of Tuple-ID lists at leaf levels of </a:t>
            </a:r>
            <a:br>
              <a:rPr lang="en-US" altLang="en-US"/>
            </a:br>
            <a:r>
              <a:rPr lang="en-US" altLang="en-US"/>
              <a:t>B</a:t>
            </a:r>
            <a:r>
              <a:rPr lang="en-US" altLang="en-US" baseline="30000"/>
              <a:t>+</a:t>
            </a:r>
            <a:r>
              <a:rPr lang="en-US" altLang="en-US"/>
              <a:t>-trees, for values that have a large number of matching records</a:t>
            </a:r>
          </a:p>
          <a:p>
            <a:pPr lvl="1"/>
            <a:r>
              <a:rPr lang="en-US" altLang="en-US"/>
              <a:t>Worthwhile if &gt; 1/64 of the records have that value, assuming a tuple-id is 64 bits</a:t>
            </a:r>
          </a:p>
          <a:p>
            <a:pPr lvl="1"/>
            <a:r>
              <a:rPr lang="en-US" altLang="en-US"/>
              <a:t>Above technique merges benefits of bitmap and B</a:t>
            </a:r>
            <a:r>
              <a:rPr lang="en-US" altLang="en-US" baseline="30000"/>
              <a:t>+</a:t>
            </a:r>
            <a:r>
              <a:rPr lang="en-US" altLang="en-US"/>
              <a:t>-tree indices</a:t>
            </a:r>
          </a:p>
        </p:txBody>
      </p:sp>
    </p:spTree>
    <p:extLst>
      <p:ext uri="{BB962C8B-B14F-4D97-AF65-F5344CB8AC3E}">
        <p14:creationId xmlns:p14="http://schemas.microsoft.com/office/powerpoint/2010/main" val="607259951"/>
      </p:ext>
    </p:extLst>
  </p:cSld>
  <p:clrMapOvr>
    <a:masterClrMapping/>
  </p:clrMapOvr>
  <p:transition/>
  <p:timing/>
</p:sld>
</file>

<file path=ppt/slides/slide2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452438" y="0"/>
            <a:ext cx="91440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r>
              <a:rPr lang="en-US" altLang="nl-BE" sz="3600"/>
              <a:t>Organizational Aspects of Data Management</a:t>
            </a:r>
            <a:endParaRPr lang="en-US" altLang="nl-BE" sz="2000"/>
          </a:p>
        </p:txBody>
      </p:sp>
      <p:sp>
        <p:nvSpPr>
          <p:cNvPr id="5123" name="Content Placeholder 2"/>
          <p:cNvSpPr>
            <a:spLocks noGrp="1"/>
          </p:cNvSpPr>
          <p:nvPr>
            <p:ph idx="1"/>
          </p:nvPr>
        </p:nvSpPr>
        <p:spPr>
          <a:xfrm>
            <a:off x="414338" y="6240463"/>
            <a:ext cx="8915400" cy="617537"/>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60438" y="1295400"/>
            <a:ext cx="8120062" cy="5035550"/>
          </a:xfrm>
          <a:prstGeom prst="rect">
            <a:avLst/>
          </a:prstGeom>
          <a:noFill/>
          <a:ln>
            <a:noFill/>
            <a:miter lim="800000"/>
          </a:ln>
        </p:spPr>
      </p:pic>
    </p:spTree>
  </p:cSld>
  <p:clrMapOvr>
    <a:masterClrMapping/>
  </p:clrMapOvr>
  <p:transition/>
  <p:timing/>
</p:sld>
</file>

<file path=ppt/slides/slide2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Data Management</a:t>
            </a:r>
          </a:p>
          <a:p>
            <a:pPr lvl="0"/>
            <a:r>
              <a:t>Roles in Data Management</a:t>
            </a: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7222D07-5CE0-489A-B0CC-D55A8E11953C}" type="slidenum">
              <a:rPr lang="nl-NL" altLang="nl-BE" sz="1200">
                <a:solidFill>
                  <a:srgbClr val="898989"/>
                </a:solidFill>
                <a:latin typeface="Arial" pitchFamily="34" charset="0"/>
              </a:rPr>
              <a:t>252</a:t>
            </a:fld>
            <a:endParaRPr lang="nl-NL" altLang="nl-BE" sz="1200">
              <a:solidFill>
                <a:srgbClr val="898989"/>
              </a:solidFill>
              <a:latin typeface="Arial" pitchFamily="34" charset="0"/>
            </a:endParaRPr>
          </a:p>
        </p:txBody>
      </p:sp>
    </p:spTree>
  </p:cSld>
  <p:clrMapOvr>
    <a:masterClrMapping/>
  </p:clrMapOvr>
  <p:transition/>
  <p:timing/>
</p:sld>
</file>

<file path=ppt/slides/slide2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Management</a:t>
            </a:r>
          </a:p>
        </p:txBody>
      </p:sp>
      <p:sp>
        <p:nvSpPr>
          <p:cNvPr id="921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Catalogs and the Role of Metadata</a:t>
            </a:r>
          </a:p>
          <a:p>
            <a:pPr lvl="0"/>
            <a:r>
              <a:t>Metadata Modeling</a:t>
            </a:r>
          </a:p>
          <a:p>
            <a:pPr lvl="0"/>
            <a:r>
              <a:t>Data Quality</a:t>
            </a:r>
          </a:p>
          <a:p>
            <a:pPr lvl="0"/>
            <a:r>
              <a:t>Data Governance</a:t>
            </a:r>
          </a:p>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78ACEE4-B797-449C-B9A8-59387BD1DCC4}" type="slidenum">
              <a:rPr lang="nl-NL" altLang="nl-BE" sz="1200">
                <a:solidFill>
                  <a:srgbClr val="898989"/>
                </a:solidFill>
                <a:latin typeface="Arial" pitchFamily="34" charset="0"/>
              </a:rPr>
              <a:t>253</a:t>
            </a:fld>
            <a:endParaRPr lang="nl-NL" altLang="nl-BE" sz="1200">
              <a:solidFill>
                <a:srgbClr val="898989"/>
              </a:solidFill>
              <a:latin typeface="Arial" pitchFamily="34" charset="0"/>
            </a:endParaRPr>
          </a:p>
        </p:txBody>
      </p:sp>
    </p:spTree>
  </p:cSld>
  <p:clrMapOvr>
    <a:masterClrMapping/>
  </p:clrMapOvr>
  <p:transition/>
  <p:timing/>
</p:sld>
</file>

<file path=ppt/slides/slide2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Catalogs and the Role of Metadata</a:t>
            </a:r>
          </a:p>
        </p:txBody>
      </p:sp>
      <p:sp>
        <p:nvSpPr>
          <p:cNvPr id="1126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Just as raw data, also metadata is data that needs to be properly modeled, stored and managed</a:t>
            </a:r>
            <a:endParaRPr lang="en-US" altLang="nl-BE"/>
          </a:p>
          <a:p>
            <a:pPr lvl="0"/>
            <a:r>
              <a:rPr lang="en-US" altLang="nl-BE"/>
              <a:t>Concepts of data modeling should also be applied to metadata </a:t>
            </a:r>
            <a:endParaRPr lang="en-US" altLang="nl-BE"/>
          </a:p>
          <a:p>
            <a:pPr lvl="0"/>
            <a:r>
              <a:rPr lang="en-US" altLang="nl-BE"/>
              <a:t>In a DBMS approach, metadata is stored in a catalog (a.k.a. data dictionary, data repository), which constitutes the heart of the database system</a:t>
            </a:r>
            <a:endParaRPr lang="en-US" altLang="nl-BE"/>
          </a:p>
          <a:p>
            <a:pPr lvl="1"/>
            <a:r>
              <a:rPr lang="en-US" altLang="nl-BE"/>
              <a:t>can be part of a DBMS or standalone component </a:t>
            </a:r>
            <a:endParaRPr lang="nl-BE" altLang="nl-BE"/>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3F3A9E5-7096-4943-BBA9-AA43564FC8B5}" type="slidenum">
              <a:rPr lang="nl-NL" altLang="nl-BE" sz="1200">
                <a:solidFill>
                  <a:srgbClr val="898989"/>
                </a:solidFill>
                <a:latin typeface="Arial" pitchFamily="34" charset="0"/>
              </a:rPr>
              <a:t>254</a:t>
            </a:fld>
            <a:endParaRPr lang="nl-NL" altLang="nl-BE" sz="1200">
              <a:solidFill>
                <a:srgbClr val="898989"/>
              </a:solidFill>
              <a:latin typeface="Arial" pitchFamily="34" charset="0"/>
            </a:endParaRPr>
          </a:p>
        </p:txBody>
      </p:sp>
    </p:spTree>
  </p:cSld>
  <p:clrMapOvr>
    <a:masterClrMapping/>
  </p:clrMapOvr>
  <p:transition/>
  <p:timing/>
</p:sld>
</file>

<file path=ppt/slides/slide2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Catalogs and the Role of Metadata</a:t>
            </a:r>
          </a:p>
        </p:txBody>
      </p:sp>
      <p:sp>
        <p:nvSpPr>
          <p:cNvPr id="13315" name="Content Placeholder 2"/>
          <p:cNvSpPr>
            <a:spLocks noGrp="1"/>
          </p:cNvSpPr>
          <p:nvPr>
            <p:ph idx="1"/>
          </p:nvPr>
        </p:nvSpPr>
        <p:spPr>
          <a:xfrm>
            <a:off x="495300" y="1624013"/>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The catalog provides an important source of information for end users, application developers, as well as the DBMS itself</a:t>
            </a:r>
            <a:endParaRPr lang="en-US" altLang="nl-BE" sz="2800"/>
          </a:p>
          <a:p>
            <a:pPr lvl="0"/>
            <a:r>
              <a:rPr lang="en-US" altLang="nl-BE" sz="2800"/>
              <a:t>Catalog should provide: </a:t>
            </a:r>
            <a:endParaRPr lang="en-US" altLang="nl-BE" sz="2800"/>
          </a:p>
          <a:p>
            <a:pPr lvl="1"/>
            <a:r>
              <a:rPr lang="en-US" altLang="nl-BE" sz="2400"/>
              <a:t>an extensible metamodel </a:t>
            </a:r>
            <a:endParaRPr lang="en-US" altLang="nl-BE" sz="2400"/>
          </a:p>
          <a:p>
            <a:pPr lvl="1"/>
            <a:r>
              <a:rPr lang="en-US" altLang="nl-BE" sz="2400"/>
              <a:t>import/export facilities</a:t>
            </a:r>
            <a:endParaRPr lang="en-US" altLang="nl-BE" sz="2400"/>
          </a:p>
          <a:p>
            <a:pPr lvl="1"/>
            <a:r>
              <a:rPr lang="en-US" altLang="nl-BE" sz="2400"/>
              <a:t>support for maintenance and re-use of metadata</a:t>
            </a:r>
            <a:endParaRPr lang="en-US" altLang="nl-BE" sz="2400"/>
          </a:p>
          <a:p>
            <a:pPr lvl="1"/>
            <a:r>
              <a:rPr lang="en-US" altLang="nl-BE" sz="2400"/>
              <a:t>monitoring of integrity rules</a:t>
            </a:r>
            <a:endParaRPr lang="en-US" altLang="nl-BE" sz="2400"/>
          </a:p>
          <a:p>
            <a:pPr lvl="1"/>
            <a:r>
              <a:rPr lang="en-US" altLang="nl-BE" sz="2400"/>
              <a:t>facilities for user access </a:t>
            </a:r>
            <a:endParaRPr lang="en-US" altLang="nl-BE" sz="2400"/>
          </a:p>
          <a:p>
            <a:pPr lvl="1"/>
            <a:r>
              <a:rPr lang="en-US" altLang="nl-BE" sz="2400"/>
              <a:t>statistics about the data and its usage for the DBA and query optimizer</a:t>
            </a:r>
            <a:endParaRPr lang="nl-BE" altLang="nl-BE" sz="2400"/>
          </a:p>
          <a:p>
            <a:pPr lvl="0"/>
            <a:endParaRPr lang="nl-BE" altLang="nl-BE"/>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997EBF5-DB5C-43E0-A508-4EB4BFC8075B}" type="slidenum">
              <a:rPr lang="nl-NL" altLang="nl-BE" sz="1200">
                <a:solidFill>
                  <a:srgbClr val="898989"/>
                </a:solidFill>
                <a:latin typeface="Arial" pitchFamily="34" charset="0"/>
              </a:rPr>
              <a:t>255</a:t>
            </a:fld>
            <a:endParaRPr lang="nl-NL" altLang="nl-BE" sz="1200">
              <a:solidFill>
                <a:srgbClr val="898989"/>
              </a:solidFill>
              <a:latin typeface="Arial" pitchFamily="34" charset="0"/>
            </a:endParaRPr>
          </a:p>
        </p:txBody>
      </p:sp>
    </p:spTree>
  </p:cSld>
  <p:clrMapOvr>
    <a:masterClrMapping/>
  </p:clrMapOvr>
  <p:transition/>
  <p:timing/>
</p:sld>
</file>

<file path=ppt/slides/slide2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Metadata Modelling</a:t>
            </a:r>
          </a:p>
        </p:txBody>
      </p:sp>
      <p:sp>
        <p:nvSpPr>
          <p:cNvPr id="15363" name="Content Placeholder 2"/>
          <p:cNvSpPr>
            <a:spLocks noGrp="1"/>
          </p:cNvSpPr>
          <p:nvPr>
            <p:ph idx="1"/>
          </p:nvPr>
        </p:nvSpPr>
        <p:spPr>
          <a:xfrm>
            <a:off x="495300" y="1600200"/>
            <a:ext cx="8915400" cy="4381500"/>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 metamodel is data model for metadata</a:t>
            </a:r>
          </a:p>
          <a:p>
            <a:pPr lvl="0"/>
            <a:r>
              <a:t>A database design process can be used to design a database storing metadata </a:t>
            </a:r>
          </a:p>
          <a:p>
            <a:pPr lvl="0"/>
            <a:r>
              <a:t>Design a conceptual model of the metadata: EER model or UML model</a:t>
            </a:r>
          </a:p>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A317A32-27A2-4181-86E0-0EEEEAFF5CD1}" type="slidenum">
              <a:rPr lang="nl-NL" altLang="nl-BE" sz="1200">
                <a:solidFill>
                  <a:srgbClr val="898989"/>
                </a:solidFill>
                <a:latin typeface="Arial" pitchFamily="34" charset="0"/>
              </a:rPr>
              <a:t>256</a:t>
            </a:fld>
            <a:endParaRPr lang="nl-NL" altLang="nl-BE" sz="1200">
              <a:solidFill>
                <a:srgbClr val="898989"/>
              </a:solidFill>
              <a:latin typeface="Arial" pitchFamily="34" charset="0"/>
            </a:endParaRPr>
          </a:p>
        </p:txBody>
      </p:sp>
    </p:spTree>
  </p:cSld>
  <p:clrMapOvr>
    <a:masterClrMapping/>
  </p:clrMapOvr>
  <p:transition/>
  <p:timing/>
</p:sld>
</file>

<file path=ppt/slides/slide2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Metadata Modelling</a:t>
            </a:r>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1284CBB-84DC-41EB-A561-43A0C0CE4A2E}" type="slidenum">
              <a:rPr lang="nl-NL" altLang="nl-BE" sz="1200">
                <a:solidFill>
                  <a:srgbClr val="898989"/>
                </a:solidFill>
                <a:latin typeface="Arial" pitchFamily="34" charset="0"/>
              </a:rPr>
              <a:t>257</a:t>
            </a:fld>
            <a:endParaRPr lang="nl-NL" altLang="nl-BE" sz="1200">
              <a:solidFill>
                <a:srgbClr val="898989"/>
              </a:solidFill>
              <a:latin typeface="Arial" pitchFamily="34" charset="0"/>
            </a:endParaRPr>
          </a:p>
        </p:txBody>
      </p:sp>
      <p:pic>
        <p:nvPicPr>
          <p:cNvPr id="17412" name="Picture 1"/>
          <p:cNvPicPr>
            <a:picLocks noChangeAspect="1"/>
          </p:cNvPicPr>
          <p:nvPr/>
        </p:nvPicPr>
        <p:blipFill>
          <a:blip r:embed="rId3"/>
          <a:stretch>
            <a:fillRect/>
          </a:stretch>
        </p:blipFill>
        <p:spPr>
          <a:xfrm>
            <a:off x="1603375" y="1679575"/>
            <a:ext cx="6699250" cy="4676775"/>
          </a:xfrm>
          <a:prstGeom prst="rect">
            <a:avLst/>
          </a:prstGeom>
          <a:noFill/>
          <a:ln>
            <a:noFill/>
            <a:miter lim="800000"/>
          </a:ln>
        </p:spPr>
      </p:pic>
    </p:spTree>
  </p:cSld>
  <p:clrMapOvr>
    <a:masterClrMapping/>
  </p:clrMapOvr>
  <p:transition/>
  <p:timing/>
</p:sld>
</file>

<file path=ppt/slides/slide2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19459" name="Content Placeholder 2"/>
          <p:cNvSpPr>
            <a:spLocks noGrp="1"/>
          </p:cNvSpPr>
          <p:nvPr>
            <p:ph idx="1"/>
          </p:nvPr>
        </p:nvSpPr>
        <p:spPr>
          <a:xfrm>
            <a:off x="4953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 quality (DQ) is often defined as ‘fitness for use’ </a:t>
            </a:r>
            <a:endParaRPr lang="en-US" altLang="nl-BE"/>
          </a:p>
          <a:p>
            <a:pPr lvl="1"/>
            <a:r>
              <a:rPr lang="en-US" altLang="nl-BE"/>
              <a:t>data of acceptable quality in one decision context may be perceived to be of poor quality in another</a:t>
            </a:r>
            <a:endParaRPr lang="en-US" altLang="nl-BE"/>
          </a:p>
          <a:p>
            <a:pPr lvl="0"/>
            <a:r>
              <a:rPr lang="en-US" altLang="nl-BE"/>
              <a:t>Data quality determines the intrinsic value of the data to the business</a:t>
            </a:r>
            <a:endParaRPr lang="en-US" altLang="nl-BE"/>
          </a:p>
          <a:p>
            <a:pPr lvl="1"/>
            <a:r>
              <a:rPr lang="en-US" altLang="nl-BE"/>
              <a:t>GIGO: Garbage In, Garbage Out</a:t>
            </a:r>
            <a:endParaRPr lang="en-US" altLang="nl-BE"/>
          </a:p>
          <a:p>
            <a:pPr lvl="1"/>
            <a:r>
              <a:rPr lang="en-US" altLang="nl-BE"/>
              <a:t>E.g., obsolete addresses</a:t>
            </a:r>
            <a:endParaRPr lang="en-US" altLang="nl-BE"/>
          </a:p>
          <a:p>
            <a:pPr lvl="0"/>
            <a:r>
              <a:rPr lang="en-US" altLang="nl-BE"/>
              <a:t>Poor DQ impacts organizations in many ways</a:t>
            </a:r>
            <a:endParaRPr lang="en-US" altLang="nl-BE"/>
          </a:p>
          <a:p>
            <a:pPr lvl="1"/>
            <a:r>
              <a:rPr lang="en-US" altLang="nl-BE"/>
              <a:t>operational versus strategic level</a:t>
            </a:r>
            <a:endParaRPr lang="en-US" altLang="nl-BE"/>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12FB298-F73F-4752-9280-D27311B36EC3}" type="slidenum">
              <a:rPr lang="nl-NL" altLang="nl-BE" sz="1200">
                <a:solidFill>
                  <a:srgbClr val="898989"/>
                </a:solidFill>
                <a:latin typeface="Arial" pitchFamily="34" charset="0"/>
              </a:rPr>
              <a:t>258</a:t>
            </a:fld>
            <a:endParaRPr lang="nl-NL" altLang="nl-BE" sz="1200">
              <a:solidFill>
                <a:srgbClr val="898989"/>
              </a:solidFill>
              <a:latin typeface="Arial" pitchFamily="34" charset="0"/>
            </a:endParaRPr>
          </a:p>
        </p:txBody>
      </p:sp>
    </p:spTree>
  </p:cSld>
  <p:clrMapOvr>
    <a:masterClrMapping/>
  </p:clrMapOvr>
  <p:transition/>
  <p:timing/>
</p:sld>
</file>

<file path=ppt/slides/slide2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21507" name="Content Placeholder 2"/>
          <p:cNvSpPr>
            <a:spLocks noGrp="1"/>
          </p:cNvSpPr>
          <p:nvPr>
            <p:ph idx="1"/>
          </p:nvPr>
        </p:nvSpPr>
        <p:spPr>
          <a:xfrm>
            <a:off x="495300" y="1624013"/>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DQ is a multi-dimensional concept in which each dimension represents a single aspect or construct, comprising both objective and subjective perspectives </a:t>
            </a:r>
            <a:endParaRPr lang="en-US" altLang="nl-BE"/>
          </a:p>
          <a:p>
            <a:pPr lvl="0"/>
            <a:r>
              <a:rPr lang="en-US" altLang="nl-BE"/>
              <a:t>A DQ framework categorizes the different dimensions of data quality</a:t>
            </a:r>
            <a:endParaRPr lang="en-US" altLang="nl-BE"/>
          </a:p>
          <a:p>
            <a:pPr lvl="0"/>
            <a:r>
              <a:rPr lang="en-US" altLang="nl-BE"/>
              <a:t>Example: Wang et al. (1996)</a:t>
            </a:r>
            <a:endParaRPr lang="en-US" altLang="nl-BE"/>
          </a:p>
          <a:p>
            <a:pPr lvl="1"/>
            <a:r>
              <a:rPr lang="en-US" altLang="nl-BE"/>
              <a:t>4 categories: intrinsic, contextual, representation, access</a:t>
            </a:r>
            <a:endParaRPr lang="nl-BE" altLang="nl-BE"/>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50EAE19-9BAB-4687-9732-52885F9C54B5}" type="slidenum">
              <a:rPr lang="nl-NL" altLang="nl-BE" sz="1200">
                <a:solidFill>
                  <a:srgbClr val="898989"/>
                </a:solidFill>
                <a:latin typeface="Arial" pitchFamily="34" charset="0"/>
              </a:rPr>
              <a:t>259</a:t>
            </a:fld>
            <a:endParaRPr lang="nl-NL" altLang="nl-BE" sz="1200">
              <a:solidFill>
                <a:srgbClr val="898989"/>
              </a:solidFill>
              <a:latin typeface="Arial" pitchFamily="34" charset="0"/>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Overview</a:t>
            </a:r>
          </a:p>
        </p:txBody>
      </p:sp>
      <p:sp>
        <p:nvSpPr>
          <p:cNvPr id="5632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GROUP BY</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HAVING</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ORDER BY</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component]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928CC8B-25C6-40B5-B492-751E26B9C42D}" type="slidenum">
              <a:rPr lang="nl-NL" altLang="nl-BE" sz="1200">
                <a:solidFill>
                  <a:srgbClr val="898989"/>
                </a:solidFill>
                <a:latin typeface="Arial" pitchFamily="34" charset="0"/>
              </a:rPr>
              <a:t>26</a:t>
            </a:fld>
            <a:endParaRPr lang="nl-NL" altLang="nl-BE" sz="1200">
              <a:solidFill>
                <a:srgbClr val="898989"/>
              </a:solidFill>
              <a:latin typeface="Arial" pitchFamily="34" charset="0"/>
            </a:endParaRPr>
          </a:p>
        </p:txBody>
      </p:sp>
    </p:spTree>
  </p:cSld>
  <p:clrMapOvr>
    <a:masterClrMapping/>
  </p:clrMapOvr>
  <p:transition/>
  <p:timing/>
</p:sld>
</file>

<file path=ppt/slides/slide2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2355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046755D-D668-4E1A-9C59-C42EA5B7AA16}" type="slidenum">
              <a:rPr lang="nl-NL" altLang="nl-BE" sz="1200">
                <a:solidFill>
                  <a:srgbClr val="898989"/>
                </a:solidFill>
                <a:latin typeface="Arial" pitchFamily="34" charset="0"/>
              </a:rPr>
              <a:t>260</a:t>
            </a:fld>
            <a:endParaRPr lang="nl-NL" altLang="nl-BE" sz="1200">
              <a:solidFill>
                <a:srgbClr val="898989"/>
              </a:solidFill>
              <a:latin typeface="Arial" pitchFamily="34" charset="0"/>
            </a:endParaRPr>
          </a:p>
        </p:txBody>
      </p:sp>
      <p:graphicFrame>
        <p:nvGraphicFramePr>
          <p:cNvPr id="23556" name="Table 4"/>
          <p:cNvGraphicFramePr>
            <a:graphicFrameLocks noGrp="1"/>
          </p:cNvGraphicFramePr>
          <p:nvPr/>
        </p:nvGraphicFramePr>
        <p:xfrm>
          <a:off x="1016001" y="1785938"/>
          <a:ext cx="8216899" cy="3413760"/>
        </p:xfrm>
        <a:graphic>
          <a:graphicData uri="http://schemas.openxmlformats.org/drawingml/2006/table">
            <a:tbl>
              <a:tblPr firstRow="1" firstCol="1" bandRow="1">
                <a:tableStyleId>{D7AC3CCA-C797-4891-BE02-D94E43425B78}</a:tableStyleId>
              </a:tblPr>
              <a:tblGrid>
                <a:gridCol w="797322">
                  <a:extLst>
                    <a:ext uri="{9D8B030D-6E8A-4147-A177-3AD203B41FA5}">
                      <a16:colId xmlns:a16="http://schemas.microsoft.com/office/drawing/2014/main" val="4292081594"/>
                    </a:ext>
                  </a:extLst>
                </a:gridCol>
                <a:gridCol w="1569839">
                  <a:extLst>
                    <a:ext uri="{9D8B030D-6E8A-4147-A177-3AD203B41FA5}">
                      <a16:colId xmlns:a16="http://schemas.microsoft.com/office/drawing/2014/main" val="979251929"/>
                    </a:ext>
                  </a:extLst>
                </a:gridCol>
                <a:gridCol w="5849738">
                  <a:extLst>
                    <a:ext uri="{9D8B030D-6E8A-4147-A177-3AD203B41FA5}">
                      <a16:colId xmlns:a16="http://schemas.microsoft.com/office/drawing/2014/main" val="2779031967"/>
                    </a:ext>
                  </a:extLst>
                </a:gridCol>
              </a:tblGrid>
              <a:tr h="147098">
                <a:tc>
                  <a:txBody>
                    <a:bodyPr vert="horz" wrap="square"/>
                    <a:lstStyle/>
                    <a:p>
                      <a:pPr algn="l">
                        <a:lnSpc>
                          <a:spcPct val="200000"/>
                        </a:lnSpc>
                        <a:spcAft>
                          <a:spcPct val="0"/>
                        </a:spcAft>
                      </a:pPr>
                      <a:r>
                        <a:rPr lang="en-US" sz="1600" smtClean="0">
                          <a:effectLst/>
                        </a:rPr>
                        <a:t>Category</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DQ dimensions</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Definitions</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4272218674"/>
                  </a:ext>
                </a:extLst>
              </a:tr>
              <a:tr h="436850">
                <a:tc rowSpan="3">
                  <a:txBody>
                    <a:bodyPr vert="vert270" wrap="square"/>
                    <a:lstStyle/>
                    <a:p>
                      <a:pPr marL="71755" marR="71755" algn="ctr">
                        <a:lnSpc>
                          <a:spcPct val="200000"/>
                        </a:lnSpc>
                        <a:spcAft>
                          <a:spcPct val="0"/>
                        </a:spcAft>
                      </a:pPr>
                      <a:r>
                        <a:rPr lang="en-US" sz="1600">
                          <a:effectLst/>
                        </a:rPr>
                        <a:t>Intrinsic</a:t>
                      </a:r>
                      <a:endParaRPr lang="nl-BE" sz="1600">
                        <a:effectLst/>
                        <a:latin typeface="Calibri" pitchFamily="34" charset="0"/>
                        <a:ea typeface="Calibri" pitchFamily="34" charset="0"/>
                        <a:cs typeface="Times New Roman" panose="02020603050405020304" pitchFamily="18" charset="0"/>
                      </a:endParaRPr>
                    </a:p>
                  </a:txBody>
                  <a:tcPr marL="16972" marR="16972" marT="0" marB="0" vert="vert270" anchor="ctr"/>
                </a:tc>
                <a:tc>
                  <a:txBody>
                    <a:bodyPr vert="horz" wrap="square"/>
                    <a:lstStyle/>
                    <a:p>
                      <a:pPr algn="l">
                        <a:lnSpc>
                          <a:spcPct val="200000"/>
                        </a:lnSpc>
                        <a:spcAft>
                          <a:spcPct val="0"/>
                        </a:spcAft>
                      </a:pPr>
                      <a:r>
                        <a:rPr lang="en-US" sz="1600">
                          <a:effectLst/>
                        </a:rPr>
                        <a:t>Accuracy</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certified, error-free, correct, flawless and reliable</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2196457068"/>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Objectivity</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unbiased, unprejudiced, based on facts and impartial</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1488960979"/>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Reputation</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highly regarded in terms of its sources or content</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3798809294"/>
                  </a:ext>
                </a:extLst>
              </a:tr>
            </a:tbl>
          </a:graphicData>
        </a:graphic>
      </p:graphicFrame>
    </p:spTree>
  </p:cSld>
  <p:clrMapOvr>
    <a:masterClrMapping/>
  </p:clrMapOvr>
  <p:transition/>
  <p:timing/>
</p:sld>
</file>

<file path=ppt/slides/slide2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256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C666739-9DA9-4335-AE1E-D85FC5C312D3}" type="slidenum">
              <a:rPr lang="nl-NL" altLang="nl-BE" sz="1200">
                <a:solidFill>
                  <a:srgbClr val="898989"/>
                </a:solidFill>
                <a:latin typeface="Arial" pitchFamily="34" charset="0"/>
              </a:rPr>
              <a:t>261</a:t>
            </a:fld>
            <a:endParaRPr lang="nl-NL" altLang="nl-BE" sz="1200">
              <a:solidFill>
                <a:srgbClr val="898989"/>
              </a:solidFill>
              <a:latin typeface="Arial" pitchFamily="34" charset="0"/>
            </a:endParaRPr>
          </a:p>
        </p:txBody>
      </p:sp>
      <p:graphicFrame>
        <p:nvGraphicFramePr>
          <p:cNvPr id="25604" name="Table 4"/>
          <p:cNvGraphicFramePr>
            <a:graphicFrameLocks noGrp="1"/>
          </p:cNvGraphicFramePr>
          <p:nvPr/>
        </p:nvGraphicFramePr>
        <p:xfrm>
          <a:off x="495300" y="1417638"/>
          <a:ext cx="8345950" cy="4971586"/>
        </p:xfrm>
        <a:graphic>
          <a:graphicData uri="http://schemas.openxmlformats.org/drawingml/2006/table">
            <a:tbl>
              <a:tblPr firstRow="1" firstCol="1" bandRow="1">
                <a:tableStyleId>{D7AC3CCA-C797-4891-BE02-D94E43425B78}</a:tableStyleId>
              </a:tblPr>
              <a:tblGrid>
                <a:gridCol w="926373">
                  <a:extLst>
                    <a:ext uri="{9D8B030D-6E8A-4147-A177-3AD203B41FA5}">
                      <a16:colId xmlns:a16="http://schemas.microsoft.com/office/drawing/2014/main" val="1628294683"/>
                    </a:ext>
                  </a:extLst>
                </a:gridCol>
                <a:gridCol w="1569839">
                  <a:extLst>
                    <a:ext uri="{9D8B030D-6E8A-4147-A177-3AD203B41FA5}">
                      <a16:colId xmlns:a16="http://schemas.microsoft.com/office/drawing/2014/main" val="858945000"/>
                    </a:ext>
                  </a:extLst>
                </a:gridCol>
                <a:gridCol w="5849738">
                  <a:extLst>
                    <a:ext uri="{9D8B030D-6E8A-4147-A177-3AD203B41FA5}">
                      <a16:colId xmlns:a16="http://schemas.microsoft.com/office/drawing/2014/main" val="1867093661"/>
                    </a:ext>
                  </a:extLst>
                </a:gridCol>
              </a:tblGrid>
              <a:tr h="582466">
                <a:tc>
                  <a:txBody>
                    <a:bodyPr vert="horz" wrap="square"/>
                    <a:lstStyle/>
                    <a:p>
                      <a:pPr algn="l">
                        <a:lnSpc>
                          <a:spcPct val="200000"/>
                        </a:lnSpc>
                        <a:spcAft>
                          <a:spcPct val="0"/>
                        </a:spcAft>
                      </a:pPr>
                      <a:r>
                        <a:rPr lang="en-US" sz="1600" smtClean="0">
                          <a:effectLst/>
                        </a:rPr>
                        <a:t>Category</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DQ dimensions</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Definitions</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1270042432"/>
                  </a:ext>
                </a:extLst>
              </a:tr>
              <a:tr h="582466">
                <a:tc rowSpan="6">
                  <a:txBody>
                    <a:bodyPr vert="vert270" wrap="square"/>
                    <a:lstStyle/>
                    <a:p>
                      <a:pPr marL="71755" marR="71755" algn="ctr">
                        <a:lnSpc>
                          <a:spcPct val="200000"/>
                        </a:lnSpc>
                        <a:spcAft>
                          <a:spcPct val="0"/>
                        </a:spcAft>
                      </a:pPr>
                      <a:r>
                        <a:rPr lang="en-US" sz="1600">
                          <a:effectLst/>
                        </a:rPr>
                        <a:t>Contextual</a:t>
                      </a:r>
                      <a:endParaRPr lang="nl-BE" sz="1600">
                        <a:effectLst/>
                        <a:latin typeface="Calibri" pitchFamily="34" charset="0"/>
                        <a:ea typeface="Calibri" pitchFamily="34" charset="0"/>
                        <a:cs typeface="Times New Roman" panose="02020603050405020304" pitchFamily="18" charset="0"/>
                      </a:endParaRPr>
                    </a:p>
                  </a:txBody>
                  <a:tcPr marL="16972" marR="16972" marT="0" marB="0" vert="vert270" anchor="ctr"/>
                </a:tc>
                <a:tc>
                  <a:txBody>
                    <a:bodyPr vert="horz" wrap="square"/>
                    <a:lstStyle/>
                    <a:p>
                      <a:pPr algn="l">
                        <a:lnSpc>
                          <a:spcPct val="200000"/>
                        </a:lnSpc>
                        <a:spcAft>
                          <a:spcPct val="0"/>
                        </a:spcAft>
                      </a:pPr>
                      <a:r>
                        <a:rPr lang="en-US" sz="1600" b="0">
                          <a:effectLst/>
                        </a:rPr>
                        <a:t>Completeness</a:t>
                      </a:r>
                      <a:endParaRPr lang="nl-BE" sz="1600" b="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b="0">
                          <a:effectLst/>
                        </a:rPr>
                        <a:t>The extent to which data is not missing and covers the needs of the tasks and is of sufficient breadth and depth of the task at hand</a:t>
                      </a:r>
                      <a:endParaRPr lang="nl-BE" sz="1600" b="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2124873474"/>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Appropriate-amount</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the volume of data is appropriate for the task at hand</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3687237104"/>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Value-added</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beneficial and provides advantages from its use</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91405522"/>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Relevance</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applicable and helpful for the task at hand</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523938009"/>
                  </a:ext>
                </a:extLst>
              </a:tr>
              <a:tr h="436850">
                <a:tc vMerge="1">
                  <a:txBody>
                    <a:bodyPr vert="horz" wrap="square"/>
                    <a:lstStyle/>
                    <a:p>
                      <a:endParaRPr lang="nl-BE"/>
                    </a:p>
                  </a:txBody>
                  <a:tcPr/>
                </a:tc>
                <a:tc>
                  <a:txBody>
                    <a:bodyPr vert="horz" wrap="square"/>
                    <a:lstStyle/>
                    <a:p>
                      <a:pPr algn="l">
                        <a:lnSpc>
                          <a:spcPct val="200000"/>
                        </a:lnSpc>
                        <a:spcAft>
                          <a:spcPct val="0"/>
                        </a:spcAft>
                      </a:pPr>
                      <a:r>
                        <a:rPr lang="en-US" sz="1600">
                          <a:effectLst/>
                        </a:rPr>
                        <a:t>Timeliness</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sufficiently up-to-date for the task at hand</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3134746739"/>
                  </a:ext>
                </a:extLst>
              </a:tr>
              <a:tr h="291234">
                <a:tc vMerge="1">
                  <a:txBody>
                    <a:bodyPr vert="horz" wrap="square"/>
                    <a:lstStyle/>
                    <a:p>
                      <a:endParaRPr lang="nl-BE"/>
                    </a:p>
                  </a:txBody>
                  <a:tcPr/>
                </a:tc>
                <a:tc>
                  <a:txBody>
                    <a:bodyPr vert="horz" wrap="square"/>
                    <a:lstStyle/>
                    <a:p>
                      <a:pPr algn="l">
                        <a:lnSpc>
                          <a:spcPct val="200000"/>
                        </a:lnSpc>
                        <a:spcAft>
                          <a:spcPct val="0"/>
                        </a:spcAft>
                      </a:pPr>
                      <a:r>
                        <a:rPr lang="en-US" sz="1600">
                          <a:effectLst/>
                        </a:rPr>
                        <a:t>Actionable</a:t>
                      </a:r>
                      <a:endParaRPr lang="nl-BE" sz="16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600">
                          <a:effectLst/>
                        </a:rPr>
                        <a:t>The extent to which data is ready for use</a:t>
                      </a:r>
                      <a:endParaRPr lang="nl-BE" sz="16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2517490335"/>
                  </a:ext>
                </a:extLst>
              </a:tr>
            </a:tbl>
          </a:graphicData>
        </a:graphic>
      </p:graphicFrame>
    </p:spTree>
  </p:cSld>
  <p:clrMapOvr>
    <a:masterClrMapping/>
  </p:clrMapOvr>
  <p:transition/>
  <p:timing/>
</p:sld>
</file>

<file path=ppt/slides/slide2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2765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F0011C4-540B-4F9F-81D0-E6D364F68665}" type="slidenum">
              <a:rPr lang="nl-NL" altLang="nl-BE" sz="1200">
                <a:solidFill>
                  <a:srgbClr val="898989"/>
                </a:solidFill>
                <a:latin typeface="Arial" pitchFamily="34" charset="0"/>
              </a:rPr>
              <a:t>262</a:t>
            </a:fld>
            <a:endParaRPr lang="nl-NL" altLang="nl-BE" sz="1200">
              <a:solidFill>
                <a:srgbClr val="898989"/>
              </a:solidFill>
              <a:latin typeface="Arial" pitchFamily="34" charset="0"/>
            </a:endParaRPr>
          </a:p>
        </p:txBody>
      </p:sp>
      <p:graphicFrame>
        <p:nvGraphicFramePr>
          <p:cNvPr id="27652" name="Table 5"/>
          <p:cNvGraphicFramePr>
            <a:graphicFrameLocks noGrp="1"/>
          </p:cNvGraphicFramePr>
          <p:nvPr/>
        </p:nvGraphicFramePr>
        <p:xfrm>
          <a:off x="628650" y="1417638"/>
          <a:ext cx="8834026" cy="5006297"/>
        </p:xfrm>
        <a:graphic>
          <a:graphicData uri="http://schemas.openxmlformats.org/drawingml/2006/table">
            <a:tbl>
              <a:tblPr firstRow="1" firstCol="1" bandRow="1">
                <a:tableStyleId>{D7AC3CCA-C797-4891-BE02-D94E43425B78}</a:tableStyleId>
              </a:tblPr>
              <a:tblGrid>
                <a:gridCol w="926373">
                  <a:extLst>
                    <a:ext uri="{9D8B030D-6E8A-4147-A177-3AD203B41FA5}">
                      <a16:colId xmlns:a16="http://schemas.microsoft.com/office/drawing/2014/main" val="1554788995"/>
                    </a:ext>
                  </a:extLst>
                </a:gridCol>
                <a:gridCol w="2649853">
                  <a:extLst>
                    <a:ext uri="{9D8B030D-6E8A-4147-A177-3AD203B41FA5}">
                      <a16:colId xmlns:a16="http://schemas.microsoft.com/office/drawing/2014/main" val="2466566748"/>
                    </a:ext>
                  </a:extLst>
                </a:gridCol>
                <a:gridCol w="5257800">
                  <a:extLst>
                    <a:ext uri="{9D8B030D-6E8A-4147-A177-3AD203B41FA5}">
                      <a16:colId xmlns:a16="http://schemas.microsoft.com/office/drawing/2014/main" val="2648052873"/>
                    </a:ext>
                  </a:extLst>
                </a:gridCol>
              </a:tblGrid>
              <a:tr h="617177">
                <a:tc>
                  <a:txBody>
                    <a:bodyPr vert="horz" wrap="square"/>
                    <a:lstStyle/>
                    <a:p>
                      <a:pPr algn="l">
                        <a:lnSpc>
                          <a:spcPct val="200000"/>
                        </a:lnSpc>
                        <a:spcAft>
                          <a:spcPct val="0"/>
                        </a:spcAft>
                      </a:pPr>
                      <a:r>
                        <a:rPr lang="en-US" sz="1800" smtClean="0">
                          <a:effectLst/>
                        </a:rPr>
                        <a:t>Category</a:t>
                      </a:r>
                      <a:endParaRPr lang="nl-BE" sz="18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800">
                          <a:effectLst/>
                        </a:rPr>
                        <a:t>DQ dimensions</a:t>
                      </a:r>
                      <a:endParaRPr lang="nl-BE" sz="18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800">
                          <a:effectLst/>
                        </a:rPr>
                        <a:t>Definitions</a:t>
                      </a:r>
                      <a:endParaRPr lang="nl-BE" sz="18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3679124225"/>
                  </a:ext>
                </a:extLst>
              </a:tr>
              <a:tr h="617177">
                <a:tc rowSpan="5">
                  <a:txBody>
                    <a:bodyPr vert="vert270" wrap="square"/>
                    <a:lstStyle/>
                    <a:p>
                      <a:pPr marL="71755" marR="71755" algn="ctr">
                        <a:lnSpc>
                          <a:spcPct val="200000"/>
                        </a:lnSpc>
                        <a:spcAft>
                          <a:spcPct val="0"/>
                        </a:spcAft>
                      </a:pPr>
                      <a:r>
                        <a:rPr lang="en-US" sz="1800">
                          <a:effectLst/>
                        </a:rPr>
                        <a:t>Representation</a:t>
                      </a:r>
                      <a:endParaRPr lang="nl-BE" sz="1800">
                        <a:effectLst/>
                        <a:latin typeface="Calibri" pitchFamily="34" charset="0"/>
                        <a:ea typeface="Calibri" pitchFamily="34" charset="0"/>
                        <a:cs typeface="Times New Roman" panose="02020603050405020304" pitchFamily="18" charset="0"/>
                      </a:endParaRPr>
                    </a:p>
                  </a:txBody>
                  <a:tcPr marL="38574" marR="38574" marT="0" marB="0" vert="vert270" anchor="ctr"/>
                </a:tc>
                <a:tc>
                  <a:txBody>
                    <a:bodyPr vert="horz" wrap="square"/>
                    <a:lstStyle/>
                    <a:p>
                      <a:pPr algn="l">
                        <a:lnSpc>
                          <a:spcPct val="200000"/>
                        </a:lnSpc>
                        <a:spcAft>
                          <a:spcPct val="0"/>
                        </a:spcAft>
                      </a:pPr>
                      <a:r>
                        <a:rPr lang="en-US" sz="1800" b="0">
                          <a:effectLst/>
                        </a:rPr>
                        <a:t>Interpretable</a:t>
                      </a:r>
                      <a:endParaRPr lang="nl-BE" sz="1800" b="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b="0">
                          <a:effectLst/>
                        </a:rPr>
                        <a:t>The extent to which data is in appropriate languages, symbols and the definitions are clear</a:t>
                      </a:r>
                      <a:endParaRPr lang="nl-BE" sz="1800" b="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3571501559"/>
                  </a:ext>
                </a:extLst>
              </a:tr>
              <a:tr h="411451">
                <a:tc vMerge="1">
                  <a:txBody>
                    <a:bodyPr vert="horz" wrap="square"/>
                    <a:lstStyle/>
                    <a:p>
                      <a:endParaRPr lang="nl-BE"/>
                    </a:p>
                  </a:txBody>
                  <a:tcPr/>
                </a:tc>
                <a:tc>
                  <a:txBody>
                    <a:bodyPr vert="horz" wrap="square"/>
                    <a:lstStyle/>
                    <a:p>
                      <a:pPr algn="l">
                        <a:lnSpc>
                          <a:spcPct val="200000"/>
                        </a:lnSpc>
                        <a:spcAft>
                          <a:spcPct val="0"/>
                        </a:spcAft>
                      </a:pPr>
                      <a:r>
                        <a:rPr lang="en-US" sz="1800">
                          <a:effectLst/>
                        </a:rPr>
                        <a:t>Easily-understandable</a:t>
                      </a:r>
                      <a:endParaRPr lang="nl-BE" sz="180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a:effectLst/>
                        </a:rPr>
                        <a:t>The extent to which data is easily comprehended</a:t>
                      </a:r>
                      <a:endParaRPr lang="nl-BE" sz="180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1148829000"/>
                  </a:ext>
                </a:extLst>
              </a:tr>
              <a:tr h="617177">
                <a:tc vMerge="1">
                  <a:txBody>
                    <a:bodyPr vert="horz" wrap="square"/>
                    <a:lstStyle/>
                    <a:p>
                      <a:endParaRPr lang="nl-BE"/>
                    </a:p>
                  </a:txBody>
                  <a:tcPr/>
                </a:tc>
                <a:tc>
                  <a:txBody>
                    <a:bodyPr vert="horz" wrap="square"/>
                    <a:lstStyle/>
                    <a:p>
                      <a:pPr algn="l">
                        <a:lnSpc>
                          <a:spcPct val="200000"/>
                        </a:lnSpc>
                        <a:spcAft>
                          <a:spcPct val="0"/>
                        </a:spcAft>
                      </a:pPr>
                      <a:r>
                        <a:rPr lang="en-US" sz="1800">
                          <a:effectLst/>
                        </a:rPr>
                        <a:t>Consistency</a:t>
                      </a:r>
                      <a:endParaRPr lang="nl-BE" sz="180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a:effectLst/>
                        </a:rPr>
                        <a:t>The extent to which data is continuously presented in the same format</a:t>
                      </a:r>
                      <a:endParaRPr lang="nl-BE" sz="180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2630328931"/>
                  </a:ext>
                </a:extLst>
              </a:tr>
              <a:tr h="822902">
                <a:tc vMerge="1">
                  <a:txBody>
                    <a:bodyPr vert="horz" wrap="square"/>
                    <a:lstStyle/>
                    <a:p>
                      <a:endParaRPr lang="nl-BE"/>
                    </a:p>
                  </a:txBody>
                  <a:tcPr/>
                </a:tc>
                <a:tc>
                  <a:txBody>
                    <a:bodyPr vert="horz" wrap="square"/>
                    <a:lstStyle/>
                    <a:p>
                      <a:pPr algn="l">
                        <a:lnSpc>
                          <a:spcPct val="200000"/>
                        </a:lnSpc>
                        <a:spcAft>
                          <a:spcPct val="0"/>
                        </a:spcAft>
                      </a:pPr>
                      <a:r>
                        <a:rPr lang="en-US" sz="1800">
                          <a:effectLst/>
                        </a:rPr>
                        <a:t>Concisely-represented (CR)</a:t>
                      </a:r>
                      <a:endParaRPr lang="nl-BE" sz="180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a:effectLst/>
                        </a:rPr>
                        <a:t>The extent to which data is compactly represented, well-presented, well-organized, and well-formatted</a:t>
                      </a:r>
                      <a:endParaRPr lang="nl-BE" sz="180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3054216383"/>
                  </a:ext>
                </a:extLst>
              </a:tr>
              <a:tr h="411451">
                <a:tc vMerge="1">
                  <a:txBody>
                    <a:bodyPr vert="horz" wrap="square"/>
                    <a:lstStyle/>
                    <a:p>
                      <a:endParaRPr lang="nl-BE"/>
                    </a:p>
                  </a:txBody>
                  <a:tcPr/>
                </a:tc>
                <a:tc>
                  <a:txBody>
                    <a:bodyPr vert="horz" wrap="square"/>
                    <a:lstStyle/>
                    <a:p>
                      <a:pPr algn="l">
                        <a:lnSpc>
                          <a:spcPct val="200000"/>
                        </a:lnSpc>
                        <a:spcAft>
                          <a:spcPct val="0"/>
                        </a:spcAft>
                      </a:pPr>
                      <a:r>
                        <a:rPr lang="en-US" sz="1800">
                          <a:effectLst/>
                        </a:rPr>
                        <a:t>Alignment</a:t>
                      </a:r>
                      <a:endParaRPr lang="nl-BE" sz="180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a:effectLst/>
                        </a:rPr>
                        <a:t>The extent to which data is reconcilable (compatible)</a:t>
                      </a:r>
                      <a:endParaRPr lang="nl-BE" sz="180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1610418674"/>
                  </a:ext>
                </a:extLst>
              </a:tr>
            </a:tbl>
          </a:graphicData>
        </a:graphic>
      </p:graphicFrame>
    </p:spTree>
  </p:cSld>
  <p:clrMapOvr>
    <a:masterClrMapping/>
  </p:clrMapOvr>
  <p:transition/>
  <p:timing/>
</p:sld>
</file>

<file path=ppt/slides/slide2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2969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80F7736-D764-427E-B653-AA3194E54911}" type="slidenum">
              <a:rPr lang="nl-NL" altLang="nl-BE" sz="1200">
                <a:solidFill>
                  <a:srgbClr val="898989"/>
                </a:solidFill>
                <a:latin typeface="Arial" pitchFamily="34" charset="0"/>
              </a:rPr>
              <a:t>263</a:t>
            </a:fld>
            <a:endParaRPr lang="nl-NL" altLang="nl-BE" sz="1200">
              <a:solidFill>
                <a:srgbClr val="898989"/>
              </a:solidFill>
              <a:latin typeface="Arial" pitchFamily="34" charset="0"/>
            </a:endParaRPr>
          </a:p>
        </p:txBody>
      </p:sp>
      <p:graphicFrame>
        <p:nvGraphicFramePr>
          <p:cNvPr id="29700" name="Table 4"/>
          <p:cNvGraphicFramePr>
            <a:graphicFrameLocks noGrp="1"/>
          </p:cNvGraphicFramePr>
          <p:nvPr/>
        </p:nvGraphicFramePr>
        <p:xfrm>
          <a:off x="495300" y="1955800"/>
          <a:ext cx="8863873" cy="3360377"/>
        </p:xfrm>
        <a:graphic>
          <a:graphicData uri="http://schemas.openxmlformats.org/drawingml/2006/table">
            <a:tbl>
              <a:tblPr firstRow="1" firstCol="1" bandRow="1">
                <a:tableStyleId>{D7AC3CCA-C797-4891-BE02-D94E43425B78}</a:tableStyleId>
              </a:tblPr>
              <a:tblGrid>
                <a:gridCol w="926373">
                  <a:extLst>
                    <a:ext uri="{9D8B030D-6E8A-4147-A177-3AD203B41FA5}">
                      <a16:colId xmlns:a16="http://schemas.microsoft.com/office/drawing/2014/main" val="904633537"/>
                    </a:ext>
                  </a:extLst>
                </a:gridCol>
                <a:gridCol w="2679700">
                  <a:extLst>
                    <a:ext uri="{9D8B030D-6E8A-4147-A177-3AD203B41FA5}">
                      <a16:colId xmlns:a16="http://schemas.microsoft.com/office/drawing/2014/main" val="3309072705"/>
                    </a:ext>
                  </a:extLst>
                </a:gridCol>
                <a:gridCol w="5257800">
                  <a:extLst>
                    <a:ext uri="{9D8B030D-6E8A-4147-A177-3AD203B41FA5}">
                      <a16:colId xmlns:a16="http://schemas.microsoft.com/office/drawing/2014/main" val="2947369559"/>
                    </a:ext>
                  </a:extLst>
                </a:gridCol>
              </a:tblGrid>
              <a:tr h="617177">
                <a:tc>
                  <a:txBody>
                    <a:bodyPr vert="horz" wrap="square"/>
                    <a:lstStyle/>
                    <a:p>
                      <a:pPr algn="l">
                        <a:lnSpc>
                          <a:spcPct val="200000"/>
                        </a:lnSpc>
                        <a:spcAft>
                          <a:spcPct val="0"/>
                        </a:spcAft>
                      </a:pPr>
                      <a:r>
                        <a:rPr lang="en-US" sz="1800" smtClean="0">
                          <a:effectLst/>
                        </a:rPr>
                        <a:t>Category</a:t>
                      </a:r>
                      <a:endParaRPr lang="nl-BE" sz="18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800">
                          <a:effectLst/>
                        </a:rPr>
                        <a:t>DQ dimensions</a:t>
                      </a:r>
                      <a:endParaRPr lang="nl-BE" sz="1800">
                        <a:effectLst/>
                        <a:latin typeface="Calibri" pitchFamily="34" charset="0"/>
                        <a:ea typeface="Calibri" pitchFamily="34" charset="0"/>
                        <a:cs typeface="Times New Roman" panose="02020603050405020304" pitchFamily="18" charset="0"/>
                      </a:endParaRPr>
                    </a:p>
                  </a:txBody>
                  <a:tcPr marL="16972" marR="16972" marT="0" marB="0"/>
                </a:tc>
                <a:tc>
                  <a:txBody>
                    <a:bodyPr vert="horz" wrap="square"/>
                    <a:lstStyle/>
                    <a:p>
                      <a:pPr algn="l">
                        <a:lnSpc>
                          <a:spcPct val="200000"/>
                        </a:lnSpc>
                        <a:spcAft>
                          <a:spcPct val="0"/>
                        </a:spcAft>
                      </a:pPr>
                      <a:r>
                        <a:rPr lang="en-US" sz="1800">
                          <a:effectLst/>
                        </a:rPr>
                        <a:t>Definitions</a:t>
                      </a:r>
                      <a:endParaRPr lang="nl-BE" sz="1800">
                        <a:effectLst/>
                        <a:latin typeface="Calibri" pitchFamily="34" charset="0"/>
                        <a:ea typeface="Calibri" pitchFamily="34" charset="0"/>
                        <a:cs typeface="Times New Roman" panose="02020603050405020304" pitchFamily="18" charset="0"/>
                      </a:endParaRPr>
                    </a:p>
                  </a:txBody>
                  <a:tcPr marL="16972" marR="16972" marT="0" marB="0"/>
                </a:tc>
                <a:extLst>
                  <a:ext uri="{0D108BD9-81ED-4DB2-BD59-A6C34878D82A}">
                    <a16:rowId xmlns:a16="http://schemas.microsoft.com/office/drawing/2014/main" val="1479181814"/>
                  </a:ext>
                </a:extLst>
              </a:tr>
              <a:tr h="617177">
                <a:tc rowSpan="3">
                  <a:txBody>
                    <a:bodyPr vert="vert270" wrap="square"/>
                    <a:lstStyle/>
                    <a:p>
                      <a:pPr marL="71755" marR="71755" algn="ctr">
                        <a:lnSpc>
                          <a:spcPct val="200000"/>
                        </a:lnSpc>
                        <a:spcAft>
                          <a:spcPct val="0"/>
                        </a:spcAft>
                      </a:pPr>
                      <a:r>
                        <a:rPr lang="en-US" sz="1800">
                          <a:effectLst/>
                        </a:rPr>
                        <a:t>Access</a:t>
                      </a:r>
                      <a:endParaRPr lang="nl-BE" sz="1800">
                        <a:effectLst/>
                        <a:latin typeface="Calibri" pitchFamily="34" charset="0"/>
                        <a:ea typeface="Calibri" pitchFamily="34" charset="0"/>
                        <a:cs typeface="Times New Roman" panose="02020603050405020304" pitchFamily="18" charset="0"/>
                      </a:endParaRPr>
                    </a:p>
                  </a:txBody>
                  <a:tcPr marL="38574" marR="38574" marT="0" marB="0" vert="vert270" anchor="ctr"/>
                </a:tc>
                <a:tc>
                  <a:txBody>
                    <a:bodyPr vert="horz" wrap="square"/>
                    <a:lstStyle/>
                    <a:p>
                      <a:pPr algn="l">
                        <a:lnSpc>
                          <a:spcPct val="200000"/>
                        </a:lnSpc>
                        <a:spcAft>
                          <a:spcPct val="0"/>
                        </a:spcAft>
                      </a:pPr>
                      <a:r>
                        <a:rPr lang="en-US" sz="1800" b="0">
                          <a:effectLst/>
                        </a:rPr>
                        <a:t>Accessibility</a:t>
                      </a:r>
                      <a:endParaRPr lang="nl-BE" sz="1800" b="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b="0">
                          <a:effectLst/>
                        </a:rPr>
                        <a:t>The extent to which data is available, or easily and swiftly retrievable</a:t>
                      </a:r>
                      <a:endParaRPr lang="nl-BE" sz="1800" b="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1651868660"/>
                  </a:ext>
                </a:extLst>
              </a:tr>
              <a:tr h="617177">
                <a:tc vMerge="1">
                  <a:txBody>
                    <a:bodyPr vert="horz" wrap="square"/>
                    <a:lstStyle/>
                    <a:p>
                      <a:endParaRPr lang="nl-BE"/>
                    </a:p>
                  </a:txBody>
                  <a:tcPr/>
                </a:tc>
                <a:tc>
                  <a:txBody>
                    <a:bodyPr vert="horz" wrap="square"/>
                    <a:lstStyle/>
                    <a:p>
                      <a:pPr algn="l">
                        <a:lnSpc>
                          <a:spcPct val="200000"/>
                        </a:lnSpc>
                        <a:spcAft>
                          <a:spcPct val="0"/>
                        </a:spcAft>
                      </a:pPr>
                      <a:r>
                        <a:rPr lang="en-US" sz="1800">
                          <a:effectLst/>
                        </a:rPr>
                        <a:t>Security</a:t>
                      </a:r>
                      <a:endParaRPr lang="nl-BE" sz="1800">
                        <a:effectLst/>
                        <a:latin typeface="Calibri" pitchFamily="34" charset="0"/>
                        <a:ea typeface="Calibri" pitchFamily="34" charset="0"/>
                        <a:cs typeface="Times New Roman" panose="02020603050405020304" pitchFamily="18" charset="0"/>
                      </a:endParaRPr>
                    </a:p>
                  </a:txBody>
                  <a:tcPr marL="38574" marR="38574" marT="0" marB="0"/>
                </a:tc>
                <a:tc>
                  <a:txBody>
                    <a:bodyPr vert="horz" wrap="square"/>
                    <a:lstStyle/>
                    <a:p>
                      <a:pPr algn="l">
                        <a:lnSpc>
                          <a:spcPct val="200000"/>
                        </a:lnSpc>
                        <a:spcAft>
                          <a:spcPct val="0"/>
                        </a:spcAft>
                      </a:pPr>
                      <a:r>
                        <a:rPr lang="en-US" sz="1800">
                          <a:effectLst/>
                        </a:rPr>
                        <a:t>The extent to which access to data is restricted appropriately to maintain its security</a:t>
                      </a:r>
                      <a:endParaRPr lang="nl-BE" sz="1800">
                        <a:effectLst/>
                        <a:latin typeface="Calibri" pitchFamily="34" charset="0"/>
                        <a:ea typeface="Calibri" pitchFamily="34" charset="0"/>
                        <a:cs typeface="Times New Roman" panose="02020603050405020304" pitchFamily="18" charset="0"/>
                      </a:endParaRPr>
                    </a:p>
                  </a:txBody>
                  <a:tcPr marL="38574" marR="38574" marT="0" marB="0"/>
                </a:tc>
                <a:extLst>
                  <a:ext uri="{0D108BD9-81ED-4DB2-BD59-A6C34878D82A}">
                    <a16:rowId xmlns:a16="http://schemas.microsoft.com/office/drawing/2014/main" val="3506172499"/>
                  </a:ext>
                </a:extLst>
              </a:tr>
              <a:tr h="411451">
                <a:tc vMerge="1">
                  <a:txBody>
                    <a:bodyPr vert="horz" wrap="square"/>
                    <a:lstStyle/>
                    <a:p>
                      <a:endParaRPr lang="nl-BE"/>
                    </a:p>
                  </a:txBody>
                  <a:tcPr/>
                </a:tc>
                <a:tc>
                  <a:txBody>
                    <a:bodyPr vert="horz" wrap="square"/>
                    <a:lstStyle/>
                    <a:p>
                      <a:pPr marL="0" algn="l" defTabSz="914400" rtl="0" eaLnBrk="1" latinLnBrk="0" hangingPunct="1">
                        <a:lnSpc>
                          <a:spcPct val="200000"/>
                        </a:lnSpc>
                        <a:spcAft>
                          <a:spcPct val="0"/>
                        </a:spcAft>
                      </a:pPr>
                      <a:r>
                        <a:rPr lang="en-US" sz="1800" kern="1200">
                          <a:solidFill>
                            <a:schemeClr val="dk1"/>
                          </a:solidFill>
                          <a:effectLst/>
                          <a:latin typeface="+mn-lt"/>
                          <a:ea typeface="+mn-ea"/>
                          <a:cs typeface="+mn-cs"/>
                        </a:rPr>
                        <a:t>Traceability</a:t>
                      </a:r>
                      <a:endParaRPr lang="nl-BE" sz="1800" kern="1200">
                        <a:solidFill>
                          <a:schemeClr val="dk1"/>
                        </a:solidFill>
                        <a:effectLst/>
                        <a:latin typeface="+mn-lt"/>
                        <a:ea typeface="+mn-ea"/>
                        <a:cs typeface="+mn-cs"/>
                      </a:endParaRPr>
                    </a:p>
                  </a:txBody>
                  <a:tcPr marL="38574" marR="38574" marT="0" marB="0"/>
                </a:tc>
                <a:tc>
                  <a:txBody>
                    <a:bodyPr vert="horz" wrap="square"/>
                    <a:lstStyle/>
                    <a:p>
                      <a:pPr marL="0" algn="l" defTabSz="914400" rtl="0" eaLnBrk="1" latinLnBrk="0" hangingPunct="1">
                        <a:lnSpc>
                          <a:spcPct val="200000"/>
                        </a:lnSpc>
                        <a:spcAft>
                          <a:spcPct val="0"/>
                        </a:spcAft>
                      </a:pPr>
                      <a:r>
                        <a:rPr lang="en-US" sz="1800" kern="1200">
                          <a:solidFill>
                            <a:schemeClr val="dk1"/>
                          </a:solidFill>
                          <a:effectLst/>
                          <a:latin typeface="+mn-lt"/>
                          <a:ea typeface="+mn-ea"/>
                          <a:cs typeface="+mn-cs"/>
                        </a:rPr>
                        <a:t>The extent to which data is traceable to the source</a:t>
                      </a:r>
                      <a:endParaRPr lang="nl-BE" sz="1800" kern="1200">
                        <a:solidFill>
                          <a:schemeClr val="dk1"/>
                        </a:solidFill>
                        <a:effectLst/>
                        <a:latin typeface="+mn-lt"/>
                        <a:ea typeface="+mn-ea"/>
                        <a:cs typeface="+mn-cs"/>
                      </a:endParaRPr>
                    </a:p>
                  </a:txBody>
                  <a:tcPr marL="38574" marR="38574" marT="0" marB="0"/>
                </a:tc>
                <a:extLst>
                  <a:ext uri="{0D108BD9-81ED-4DB2-BD59-A6C34878D82A}">
                    <a16:rowId xmlns:a16="http://schemas.microsoft.com/office/drawing/2014/main" val="505578761"/>
                  </a:ext>
                </a:extLst>
              </a:tr>
            </a:tbl>
          </a:graphicData>
        </a:graphic>
      </p:graphicFrame>
    </p:spTree>
  </p:cSld>
  <p:clrMapOvr>
    <a:masterClrMapping/>
  </p:clrMapOvr>
  <p:transition/>
  <p:timing/>
</p:sld>
</file>

<file path=ppt/slides/slide2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31747" name="Content Placeholder 2"/>
          <p:cNvSpPr>
            <a:spLocks noGrp="1"/>
          </p:cNvSpPr>
          <p:nvPr>
            <p:ph idx="1"/>
          </p:nvPr>
        </p:nvSpPr>
        <p:spPr>
          <a:xfrm>
            <a:off x="304800" y="1624013"/>
            <a:ext cx="91059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Accuracy refers to whether the data values stored for an object are the correct values</a:t>
            </a:r>
            <a:endParaRPr lang="en-US" altLang="nl-BE" sz="2800"/>
          </a:p>
          <a:p>
            <a:pPr lvl="1"/>
            <a:r>
              <a:rPr lang="en-US" altLang="nl-BE" sz="2400"/>
              <a:t>often correlated with other DQ dimensions</a:t>
            </a:r>
            <a:endParaRPr lang="en-US" altLang="nl-BE" sz="2400"/>
          </a:p>
          <a:p>
            <a:pPr lvl="0"/>
            <a:r>
              <a:rPr lang="en-US" altLang="nl-BE" sz="2800"/>
              <a:t>Completeness can be viewed from at least 3 perspectives: </a:t>
            </a:r>
            <a:endParaRPr lang="en-US" altLang="nl-BE" sz="2800"/>
          </a:p>
          <a:p>
            <a:pPr lvl="1"/>
            <a:r>
              <a:rPr lang="en-US" altLang="nl-BE" sz="2400"/>
              <a:t>schema completeness: refers to the degree to which entity types and attribute types are missing from the schema</a:t>
            </a:r>
            <a:endParaRPr lang="en-US" altLang="nl-BE" sz="2400"/>
          </a:p>
          <a:p>
            <a:pPr lvl="1"/>
            <a:r>
              <a:rPr lang="en-US" altLang="nl-BE" sz="2400"/>
              <a:t>column completeness: refers to the degree to which there exist missing values in a column of a table</a:t>
            </a:r>
            <a:endParaRPr lang="en-US" altLang="nl-BE" sz="2400"/>
          </a:p>
          <a:p>
            <a:pPr lvl="1"/>
            <a:r>
              <a:rPr lang="en-US" altLang="nl-BE" sz="2400"/>
              <a:t>population completeness: refers degree to which the necessary members of a population are present or not</a:t>
            </a:r>
            <a:endParaRPr lang="en-US" altLang="nl-BE" sz="2400"/>
          </a:p>
          <a:p>
            <a:pPr lvl="1"/>
            <a:endParaRPr lang="nl-BE" altLang="nl-BE"/>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AB86F6A-0AE8-480D-85D5-9D720B3B13C1}" type="slidenum">
              <a:rPr lang="nl-NL" altLang="nl-BE" sz="1200">
                <a:solidFill>
                  <a:srgbClr val="898989"/>
                </a:solidFill>
                <a:latin typeface="Arial" pitchFamily="34" charset="0"/>
              </a:rPr>
              <a:t>264</a:t>
            </a:fld>
            <a:endParaRPr lang="nl-NL" altLang="nl-BE" sz="1200">
              <a:solidFill>
                <a:srgbClr val="898989"/>
              </a:solidFill>
              <a:latin typeface="Arial" pitchFamily="34" charset="0"/>
            </a:endParaRPr>
          </a:p>
        </p:txBody>
      </p:sp>
    </p:spTree>
  </p:cSld>
  <p:clrMapOvr>
    <a:masterClrMapping/>
  </p:clrMapOvr>
  <p:transition/>
  <p:timing/>
</p:sld>
</file>

<file path=ppt/slides/slide2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3379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The consistency dimension can also be viewed from several perspectives:</a:t>
            </a:r>
            <a:endParaRPr lang="en-US" altLang="nl-BE"/>
          </a:p>
          <a:p>
            <a:pPr lvl="1"/>
            <a:r>
              <a:rPr lang="en-US" altLang="nl-BE"/>
              <a:t>consistency of redundant or duplicated data in one table or in multiple tables</a:t>
            </a:r>
            <a:endParaRPr lang="en-US" altLang="nl-BE"/>
          </a:p>
          <a:p>
            <a:pPr lvl="1"/>
            <a:r>
              <a:rPr lang="en-US" altLang="nl-BE"/>
              <a:t>consistency between two related data elements</a:t>
            </a:r>
            <a:endParaRPr lang="en-US" altLang="nl-BE"/>
          </a:p>
          <a:p>
            <a:pPr lvl="1"/>
            <a:r>
              <a:rPr lang="en-US" altLang="nl-BE"/>
              <a:t>consistency of format for the same data element used in different tables</a:t>
            </a:r>
            <a:endParaRPr lang="nl-BE" altLang="nl-BE"/>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4157019-E947-4F11-8EDD-A44DE27848BE}" type="slidenum">
              <a:rPr lang="nl-NL" altLang="nl-BE" sz="1200">
                <a:solidFill>
                  <a:srgbClr val="898989"/>
                </a:solidFill>
                <a:latin typeface="Arial" pitchFamily="34" charset="0"/>
              </a:rPr>
              <a:t>265</a:t>
            </a:fld>
            <a:endParaRPr lang="nl-NL" altLang="nl-BE" sz="1200">
              <a:solidFill>
                <a:srgbClr val="898989"/>
              </a:solidFill>
              <a:latin typeface="Arial" pitchFamily="34" charset="0"/>
            </a:endParaRPr>
          </a:p>
        </p:txBody>
      </p:sp>
    </p:spTree>
  </p:cSld>
  <p:clrMapOvr>
    <a:masterClrMapping/>
  </p:clrMapOvr>
  <p:transition/>
  <p:timing/>
</p:sld>
</file>

<file path=ppt/slides/slide2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3584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The accessibility dimension reflects the ease of retrieving the data from the underlying data sources</a:t>
            </a:r>
            <a:endParaRPr lang="en-US" altLang="nl-BE"/>
          </a:p>
          <a:p>
            <a:pPr lvl="1"/>
            <a:r>
              <a:rPr lang="en-US" altLang="nl-BE"/>
              <a:t>often involves a trade-off with security</a:t>
            </a:r>
            <a:endParaRPr lang="nl-BE" altLang="nl-BE"/>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DC0B487-3C61-402C-B13A-5A86CEA00F0E}" type="slidenum">
              <a:rPr lang="nl-NL" altLang="nl-BE" sz="1200">
                <a:solidFill>
                  <a:srgbClr val="898989"/>
                </a:solidFill>
                <a:latin typeface="Arial" pitchFamily="34" charset="0"/>
              </a:rPr>
              <a:t>266</a:t>
            </a:fld>
            <a:endParaRPr lang="nl-NL" altLang="nl-BE" sz="1200">
              <a:solidFill>
                <a:srgbClr val="898989"/>
              </a:solidFill>
              <a:latin typeface="Arial" pitchFamily="34" charset="0"/>
            </a:endParaRPr>
          </a:p>
        </p:txBody>
      </p:sp>
    </p:spTree>
  </p:cSld>
  <p:clrMapOvr>
    <a:masterClrMapping/>
  </p:clrMapOvr>
  <p:transition/>
  <p:timing/>
</p:sld>
</file>

<file path=ppt/slides/slide2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Quality</a:t>
            </a:r>
          </a:p>
        </p:txBody>
      </p:sp>
      <p:sp>
        <p:nvSpPr>
          <p:cNvPr id="37891" name="Content Placeholder 2"/>
          <p:cNvSpPr>
            <a:spLocks noGrp="1"/>
          </p:cNvSpPr>
          <p:nvPr>
            <p:ph idx="1"/>
          </p:nvPr>
        </p:nvSpPr>
        <p:spPr>
          <a:xfrm>
            <a:off x="266700" y="1409700"/>
            <a:ext cx="9372600" cy="5067300"/>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Common causes of bad data quality are:</a:t>
            </a:r>
            <a:endParaRPr lang="nl-BE" altLang="nl-BE" sz="2400"/>
          </a:p>
          <a:p>
            <a:pPr lvl="1"/>
            <a:r>
              <a:rPr lang="en-US" altLang="nl-BE" sz="2000"/>
              <a:t>multiple data sources: multiple sources with the same data may produce duplicates; a problem of consistency.</a:t>
            </a:r>
            <a:endParaRPr lang="nl-BE" altLang="nl-BE" sz="2000"/>
          </a:p>
          <a:p>
            <a:pPr lvl="1"/>
            <a:r>
              <a:rPr lang="en-US" altLang="nl-BE" sz="2000"/>
              <a:t>subjective judgment in data production: data production using human judgment can result in biased information; a problem of objectivity.</a:t>
            </a:r>
            <a:endParaRPr lang="nl-BE" altLang="nl-BE" sz="2000"/>
          </a:p>
          <a:p>
            <a:pPr lvl="1"/>
            <a:r>
              <a:rPr lang="en-US" altLang="nl-BE" sz="2000"/>
              <a:t>limited computing resources: lack of sufficient computing resources may limit the accessibility of relevant data; a problem of accessibility.</a:t>
            </a:r>
            <a:endParaRPr lang="nl-BE" altLang="nl-BE" sz="2000"/>
          </a:p>
          <a:p>
            <a:pPr lvl="1"/>
            <a:r>
              <a:rPr lang="en-US" altLang="nl-BE" sz="2000"/>
              <a:t>volume of data: Large volumes of stored data make it difficult to access needed information in a reasonable time; a problem of accessibility.</a:t>
            </a:r>
            <a:endParaRPr lang="nl-BE" altLang="nl-BE" sz="2000"/>
          </a:p>
          <a:p>
            <a:pPr lvl="1"/>
            <a:r>
              <a:rPr lang="en-US" altLang="nl-BE" sz="2000"/>
              <a:t>changing data needs: data requirements change on an ongoing basis; a problem of relevance.  </a:t>
            </a:r>
            <a:endParaRPr lang="nl-BE" altLang="nl-BE" sz="2000"/>
          </a:p>
          <a:p>
            <a:pPr lvl="1"/>
            <a:r>
              <a:rPr lang="en-US" altLang="nl-BE" sz="2000"/>
              <a:t>different processes updating the same data; a problem of consistency. </a:t>
            </a:r>
            <a:endParaRPr lang="en-US" altLang="nl-BE" sz="2000"/>
          </a:p>
          <a:p>
            <a:pPr lvl="0"/>
            <a:r>
              <a:rPr lang="en-US" altLang="nl-BE" sz="2400"/>
              <a:t>Decoupling of data producers and consumers contributes to data quality problems</a:t>
            </a:r>
            <a:endParaRPr lang="nl-BE" altLang="nl-BE" sz="2400"/>
          </a:p>
          <a:p>
            <a:pPr lvl="0"/>
            <a:endParaRPr lang="nl-BE" altLang="nl-BE"/>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F9499F4-F5BA-4703-954D-61CB9C75BA3E}" type="slidenum">
              <a:rPr lang="nl-NL" altLang="nl-BE" sz="1200">
                <a:solidFill>
                  <a:srgbClr val="898989"/>
                </a:solidFill>
                <a:latin typeface="Arial" pitchFamily="34" charset="0"/>
              </a:rPr>
              <a:t>267</a:t>
            </a:fld>
            <a:endParaRPr lang="nl-NL" altLang="nl-BE" sz="1200">
              <a:solidFill>
                <a:srgbClr val="898989"/>
              </a:solidFill>
              <a:latin typeface="Arial" pitchFamily="34" charset="0"/>
            </a:endParaRPr>
          </a:p>
        </p:txBody>
      </p:sp>
    </p:spTree>
  </p:cSld>
  <p:clrMapOvr>
    <a:masterClrMapping/>
  </p:clrMapOvr>
  <p:transition/>
  <p:timing/>
</p:sld>
</file>

<file path=ppt/slides/slide2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Governance</a:t>
            </a:r>
          </a:p>
        </p:txBody>
      </p:sp>
      <p:sp>
        <p:nvSpPr>
          <p:cNvPr id="39939" name="Content Placeholder 2"/>
          <p:cNvSpPr>
            <a:spLocks noGrp="1"/>
          </p:cNvSpPr>
          <p:nvPr>
            <p:ph idx="1"/>
          </p:nvPr>
        </p:nvSpPr>
        <p:spPr>
          <a:xfrm>
            <a:off x="376238"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To manage and safeguard data quality, a data governance culture should be put in place assigning clear roles and responsibilities</a:t>
            </a:r>
            <a:endParaRPr lang="en-US" altLang="nl-BE" sz="2800"/>
          </a:p>
          <a:p>
            <a:pPr lvl="1"/>
            <a:r>
              <a:rPr lang="en-US" altLang="nl-BE" sz="2400"/>
              <a:t>manage data as an asset rather than a liability</a:t>
            </a:r>
            <a:endParaRPr lang="en-US" altLang="nl-BE" sz="2400"/>
          </a:p>
          <a:p>
            <a:pPr lvl="0"/>
            <a:r>
              <a:rPr lang="en-US" altLang="nl-BE" sz="2800"/>
              <a:t>Different frameworks have been introduced for data quality management and data quality improvement</a:t>
            </a:r>
            <a:endParaRPr lang="en-US" altLang="nl-BE" sz="2800"/>
          </a:p>
          <a:p>
            <a:pPr lvl="1"/>
            <a:r>
              <a:rPr lang="en-US" altLang="nl-BE" sz="2400"/>
              <a:t>examples: Total Data Quality Management (TDQM), Total Quality Management (TQM), Capability Maturity Model Integration (CMMI), ISO 9000, Control Objectives for Information and Related Technology (CobiT), Data Management Body of Knowledge (DMBOK), Information Technology Infrastructure Library (ITIL) and Six Sigma</a:t>
            </a:r>
            <a:endParaRPr lang="nl-BE" altLang="nl-BE" sz="2400"/>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A2A4946-792C-41D6-B1CC-DD74B47F82C6}" type="slidenum">
              <a:rPr lang="nl-NL" altLang="nl-BE" sz="1200">
                <a:solidFill>
                  <a:srgbClr val="898989"/>
                </a:solidFill>
                <a:latin typeface="Arial" pitchFamily="34" charset="0"/>
              </a:rPr>
              <a:t>268</a:t>
            </a:fld>
            <a:endParaRPr lang="nl-NL" altLang="nl-BE" sz="1200">
              <a:solidFill>
                <a:srgbClr val="898989"/>
              </a:solidFill>
              <a:latin typeface="Arial" pitchFamily="34" charset="0"/>
            </a:endParaRPr>
          </a:p>
        </p:txBody>
      </p:sp>
    </p:spTree>
  </p:cSld>
  <p:clrMapOvr>
    <a:masterClrMapping/>
  </p:clrMapOvr>
  <p:transition/>
  <p:timing/>
</p:sld>
</file>

<file path=ppt/slides/slide2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Governance</a:t>
            </a:r>
          </a:p>
        </p:txBody>
      </p:sp>
      <p:sp>
        <p:nvSpPr>
          <p:cNvPr id="41987" name="Content Placeholder 2"/>
          <p:cNvSpPr>
            <a:spLocks noGrp="1"/>
          </p:cNvSpPr>
          <p:nvPr>
            <p:ph idx="1"/>
          </p:nvPr>
        </p:nvSpPr>
        <p:spPr>
          <a:xfrm>
            <a:off x="7086600" y="6208713"/>
            <a:ext cx="1914525" cy="5127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a:buNone/>
            </a:pPr>
            <a:r>
              <a:rPr lang="en-US" altLang="nl-BE" sz="2400"/>
              <a:t>Wang (1998)</a:t>
            </a:r>
            <a:endParaRPr lang="nl-BE" altLang="nl-BE" sz="2400"/>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B8BC7DF-376D-44C3-809B-A39D688E4CCE}" type="slidenum">
              <a:rPr lang="nl-NL" altLang="nl-BE" sz="1200">
                <a:solidFill>
                  <a:srgbClr val="898989"/>
                </a:solidFill>
                <a:latin typeface="Arial" pitchFamily="34" charset="0"/>
              </a:rPr>
              <a:t>269</a:t>
            </a:fld>
            <a:endParaRPr lang="nl-NL" altLang="nl-BE" sz="1200">
              <a:solidFill>
                <a:srgbClr val="898989"/>
              </a:solidFill>
              <a:latin typeface="Arial" pitchFamily="34" charset="0"/>
            </a:endParaRPr>
          </a:p>
        </p:txBody>
      </p:sp>
      <p:graphicFrame>
        <p:nvGraphicFramePr>
          <p:cNvPr id="41989" name="Diagram 4"/>
          <p:cNvGraphicFramePr/>
          <p:nvPr/>
        </p:nvGraphicFramePr>
        <p:xfrm>
          <a:off x="1232860" y="1417638"/>
          <a:ext cx="6898315" cy="4636770"/>
        </p:xfrm>
        <a:graphic>
          <a:graphicData uri="http://schemas.openxmlformats.org/drawingml/2006/diagram">
            <dgm:relIds xmlns:dgm="http://schemas.openxmlformats.org/drawingml/2006/diagram" r:dm="rId4" r:lo="rId5" r:qs="rId6" r:cs="rId7"/>
          </a:graphicData>
        </a:graphic>
      </p:graphicFrame>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Overview</a:t>
            </a:r>
          </a:p>
        </p:txBody>
      </p:sp>
      <p:sp>
        <p:nvSpPr>
          <p:cNvPr id="58371" name="Content Placeholder 2"/>
          <p:cNvSpPr>
            <a:spLocks noGrp="1"/>
          </p:cNvSpPr>
          <p:nvPr>
            <p:ph idx="1"/>
          </p:nvPr>
        </p:nvSpPr>
        <p:spPr>
          <a:xfrm>
            <a:off x="495300" y="12906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Result of SQL SELECT statement is a multiset, and not a set!</a:t>
            </a:r>
            <a:endParaRPr lang="en-US" altLang="nl-BE"/>
          </a:p>
          <a:p>
            <a:pPr lvl="0"/>
            <a:r>
              <a:rPr lang="en-US" altLang="nl-BE"/>
              <a:t>In a</a:t>
            </a:r>
            <a:r>
              <a:rPr lang="en-US" altLang="nl-BE" b="1"/>
              <a:t> </a:t>
            </a:r>
            <a:r>
              <a:rPr lang="en-US" altLang="nl-BE"/>
              <a:t>multiset (bag), the elements are not ordered but there can be duplicates</a:t>
            </a:r>
            <a:endParaRPr lang="en-US" altLang="nl-BE"/>
          </a:p>
          <a:p>
            <a:pPr lvl="0"/>
            <a:r>
              <a:rPr lang="en-US" altLang="nl-BE"/>
              <a:t>Examples: set {10, 5, 20} and multiset {10, 5, 10, 20, 5, 10}</a:t>
            </a:r>
            <a:endParaRPr lang="en-US" altLang="nl-BE"/>
          </a:p>
          <a:p>
            <a:pPr lvl="0"/>
            <a:r>
              <a:rPr lang="en-US" altLang="nl-BE"/>
              <a:t>SQL does not eliminate duplicates</a:t>
            </a:r>
            <a:endParaRPr lang="en-US" altLang="nl-BE"/>
          </a:p>
          <a:p>
            <a:pPr lvl="1"/>
            <a:r>
              <a:rPr lang="en-US" altLang="nl-BE"/>
              <a:t>duplicate elimination is expensive</a:t>
            </a:r>
            <a:endParaRPr lang="en-US" altLang="nl-BE"/>
          </a:p>
          <a:p>
            <a:pPr lvl="1"/>
            <a:r>
              <a:rPr lang="en-US" altLang="nl-BE"/>
              <a:t>user may want to see duplicate tuples</a:t>
            </a:r>
            <a:endParaRPr lang="en-US" altLang="nl-BE"/>
          </a:p>
          <a:p>
            <a:pPr lvl="1"/>
            <a:r>
              <a:rPr lang="en-US" altLang="nl-BE"/>
              <a:t>duplicates may be considered by aggregate functions   </a:t>
            </a:r>
            <a:endParaRPr lang="nl-BE" altLang="nl-BE"/>
          </a:p>
        </p:txBody>
      </p:sp>
      <p:sp>
        <p:nvSpPr>
          <p:cNvPr id="583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8CE35A9-62BE-4F23-B3E2-C04C7FEEAA6C}" type="slidenum">
              <a:rPr lang="nl-NL" altLang="nl-BE" sz="1200">
                <a:solidFill>
                  <a:srgbClr val="898989"/>
                </a:solidFill>
                <a:latin typeface="Arial" pitchFamily="34" charset="0"/>
              </a:rPr>
              <a:t>27</a:t>
            </a:fld>
            <a:endParaRPr lang="nl-NL" altLang="nl-BE" sz="1200">
              <a:solidFill>
                <a:srgbClr val="898989"/>
              </a:solidFill>
              <a:latin typeface="Arial" pitchFamily="34" charset="0"/>
            </a:endParaRPr>
          </a:p>
        </p:txBody>
      </p:sp>
    </p:spTree>
  </p:cSld>
  <p:clrMapOvr>
    <a:masterClrMapping/>
  </p:clrMapOvr>
  <p:transition/>
  <p:timing/>
</p:sld>
</file>

<file path=ppt/slides/slide2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Governance</a:t>
            </a:r>
          </a:p>
        </p:txBody>
      </p:sp>
      <p:sp>
        <p:nvSpPr>
          <p:cNvPr id="4403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Annotate the data with data quality metadata as a short term solution</a:t>
            </a:r>
            <a:endParaRPr lang="en-US" altLang="nl-BE"/>
          </a:p>
          <a:p>
            <a:pPr lvl="1"/>
            <a:r>
              <a:rPr lang="en-US" altLang="nl-BE"/>
              <a:t>can be stored in the catalog</a:t>
            </a:r>
            <a:endParaRPr lang="en-US" altLang="nl-BE"/>
          </a:p>
          <a:p>
            <a:pPr lvl="1"/>
            <a:r>
              <a:rPr lang="en-US" altLang="nl-BE"/>
              <a:t>E.g., credit risk models could incorporate an additional risk factor to account for uncertainty in the data</a:t>
            </a:r>
            <a:endParaRPr lang="en-US" altLang="nl-BE"/>
          </a:p>
          <a:p>
            <a:pPr lvl="0"/>
            <a:r>
              <a:rPr lang="en-US" altLang="nl-BE"/>
              <a:t>Unfortunately, many data governance efforts (if any) are mostly reactive and ad-hoc</a:t>
            </a:r>
            <a:endParaRPr lang="nl-BE" altLang="nl-BE"/>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3228BBF-F11B-4C7F-A800-E3C2F54845C9}" type="slidenum">
              <a:rPr lang="nl-NL" altLang="nl-BE" sz="1200">
                <a:solidFill>
                  <a:srgbClr val="898989"/>
                </a:solidFill>
                <a:latin typeface="Arial" pitchFamily="34" charset="0"/>
              </a:rPr>
              <a:t>270</a:t>
            </a:fld>
            <a:endParaRPr lang="nl-NL" altLang="nl-BE" sz="1200">
              <a:solidFill>
                <a:srgbClr val="898989"/>
              </a:solidFill>
              <a:latin typeface="Arial" pitchFamily="34" charset="0"/>
            </a:endParaRPr>
          </a:p>
        </p:txBody>
      </p:sp>
    </p:spTree>
  </p:cSld>
  <p:clrMapOvr>
    <a:masterClrMapping/>
  </p:clrMapOvr>
  <p:transition/>
  <p:timing/>
</p:sld>
</file>

<file path=ppt/slides/slide2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4608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Information Architect</a:t>
            </a:r>
          </a:p>
          <a:p>
            <a:pPr lvl="0"/>
            <a:r>
              <a:t>Database Designer</a:t>
            </a:r>
          </a:p>
          <a:p>
            <a:pPr lvl="0"/>
            <a:r>
              <a:t>Data owner</a:t>
            </a:r>
          </a:p>
          <a:p>
            <a:pPr lvl="0"/>
            <a:r>
              <a:t>Data steward</a:t>
            </a:r>
          </a:p>
          <a:p>
            <a:pPr lvl="0"/>
            <a:r>
              <a:t>Database Administrator</a:t>
            </a:r>
          </a:p>
          <a:p>
            <a:pPr lvl="0"/>
            <a:r>
              <a:t>Data Scientist</a:t>
            </a:r>
          </a:p>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B34CE5-6B89-4F59-ADE5-8EAC59C706A5}" type="slidenum">
              <a:rPr lang="nl-NL" altLang="nl-BE" sz="1200">
                <a:solidFill>
                  <a:srgbClr val="898989"/>
                </a:solidFill>
                <a:latin typeface="Arial" pitchFamily="34" charset="0"/>
              </a:rPr>
              <a:t>271</a:t>
            </a:fld>
            <a:endParaRPr lang="nl-NL" altLang="nl-BE" sz="1200">
              <a:solidFill>
                <a:srgbClr val="898989"/>
              </a:solidFill>
              <a:latin typeface="Arial" pitchFamily="34" charset="0"/>
            </a:endParaRPr>
          </a:p>
        </p:txBody>
      </p:sp>
    </p:spTree>
  </p:cSld>
  <p:clrMapOvr>
    <a:masterClrMapping/>
  </p:clrMapOvr>
  <p:transition/>
  <p:timing/>
</p:sld>
</file>

<file path=ppt/slides/slide2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4813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Information Architect (a.k.a. Information Analyst) </a:t>
            </a:r>
            <a:endParaRPr lang="en-US" altLang="nl-BE"/>
          </a:p>
          <a:p>
            <a:pPr lvl="1"/>
            <a:r>
              <a:rPr lang="en-US" altLang="nl-BE"/>
              <a:t>responsible for designing the conceptual data model</a:t>
            </a:r>
            <a:endParaRPr lang="en-US" altLang="nl-BE"/>
          </a:p>
          <a:p>
            <a:pPr lvl="1"/>
            <a:r>
              <a:rPr lang="en-US" altLang="nl-BE"/>
              <a:t>bridges the gap between the business processes and the IT environment </a:t>
            </a:r>
            <a:endParaRPr lang="en-US" altLang="nl-BE"/>
          </a:p>
          <a:p>
            <a:pPr lvl="1"/>
            <a:r>
              <a:rPr lang="en-US" altLang="nl-BE"/>
              <a:t>closely collaborates with the database designer who may assist in choosing the type of conceptual data model (e.g. EER or UML) and the database modeling tool </a:t>
            </a:r>
            <a:endParaRPr lang="nl-BE" altLang="nl-BE"/>
          </a:p>
          <a:p>
            <a:pPr lvl="0"/>
            <a:endParaRPr lang="nl-BE" altLang="nl-BE"/>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6738F42-279C-4C8F-BC76-A7119788B982}" type="slidenum">
              <a:rPr lang="nl-NL" altLang="nl-BE" sz="1200">
                <a:solidFill>
                  <a:srgbClr val="898989"/>
                </a:solidFill>
                <a:latin typeface="Arial" pitchFamily="34" charset="0"/>
              </a:rPr>
              <a:t>272</a:t>
            </a:fld>
            <a:endParaRPr lang="nl-NL" altLang="nl-BE" sz="1200">
              <a:solidFill>
                <a:srgbClr val="898989"/>
              </a:solidFill>
              <a:latin typeface="Arial" pitchFamily="34" charset="0"/>
            </a:endParaRPr>
          </a:p>
        </p:txBody>
      </p:sp>
    </p:spTree>
  </p:cSld>
  <p:clrMapOvr>
    <a:masterClrMapping/>
  </p:clrMapOvr>
  <p:transition/>
  <p:timing/>
</p:sld>
</file>

<file path=ppt/slides/slide2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5017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Database Designer </a:t>
            </a:r>
            <a:endParaRPr lang="en-US" altLang="nl-BE"/>
          </a:p>
          <a:p>
            <a:pPr lvl="1"/>
            <a:r>
              <a:rPr lang="en-US" altLang="nl-BE"/>
              <a:t>translates the conceptual data model into a logical and internal data model</a:t>
            </a:r>
            <a:endParaRPr lang="en-US" altLang="nl-BE"/>
          </a:p>
          <a:p>
            <a:pPr lvl="1"/>
            <a:r>
              <a:rPr lang="en-US" altLang="nl-BE"/>
              <a:t>also assists the application developers in defining the views of the external data model  </a:t>
            </a:r>
            <a:endParaRPr lang="en-US" altLang="nl-BE"/>
          </a:p>
          <a:p>
            <a:pPr lvl="1"/>
            <a:r>
              <a:rPr lang="en-US" altLang="nl-BE"/>
              <a:t>defines company-wide uniform naming conventions when creating the various data models  </a:t>
            </a:r>
            <a:endParaRPr lang="nl-BE" altLang="nl-BE"/>
          </a:p>
          <a:p>
            <a:pPr lvl="0"/>
            <a:endParaRPr lang="nl-BE" altLang="nl-BE"/>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079F9AB-886F-4303-94BB-00CD311063AE}" type="slidenum">
              <a:rPr lang="nl-NL" altLang="nl-BE" sz="1200">
                <a:solidFill>
                  <a:srgbClr val="898989"/>
                </a:solidFill>
                <a:latin typeface="Arial" pitchFamily="34" charset="0"/>
              </a:rPr>
              <a:t>273</a:t>
            </a:fld>
            <a:endParaRPr lang="nl-NL" altLang="nl-BE" sz="1200">
              <a:solidFill>
                <a:srgbClr val="898989"/>
              </a:solidFill>
              <a:latin typeface="Arial" pitchFamily="34" charset="0"/>
            </a:endParaRPr>
          </a:p>
        </p:txBody>
      </p:sp>
    </p:spTree>
  </p:cSld>
  <p:clrMapOvr>
    <a:masterClrMapping/>
  </p:clrMapOvr>
  <p:transition/>
  <p:timing/>
</p:sld>
</file>

<file path=ppt/slides/slide2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52227" name="Content Placeholder 2"/>
          <p:cNvSpPr>
            <a:spLocks noGrp="1"/>
          </p:cNvSpPr>
          <p:nvPr>
            <p:ph idx="1"/>
          </p:nvPr>
        </p:nvSpPr>
        <p:spPr>
          <a:xfrm>
            <a:off x="317500" y="1624013"/>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 owner</a:t>
            </a:r>
            <a:endParaRPr lang="en-US" altLang="nl-BE"/>
          </a:p>
          <a:p>
            <a:pPr lvl="1"/>
            <a:r>
              <a:rPr lang="en-US" altLang="nl-BE"/>
              <a:t>has the authority to ultimately decide on the access to, and usage of, the data</a:t>
            </a:r>
            <a:endParaRPr lang="en-US" altLang="nl-BE"/>
          </a:p>
          <a:p>
            <a:pPr lvl="1"/>
            <a:r>
              <a:rPr lang="en-US" altLang="nl-BE"/>
              <a:t>could be the original producer of the data, one of its consumers, or a third party</a:t>
            </a:r>
            <a:endParaRPr lang="en-US" altLang="nl-BE"/>
          </a:p>
          <a:p>
            <a:pPr lvl="1"/>
            <a:r>
              <a:rPr lang="en-US" altLang="nl-BE"/>
              <a:t>should be able to insert or update data</a:t>
            </a:r>
            <a:endParaRPr lang="en-US" altLang="nl-BE"/>
          </a:p>
          <a:p>
            <a:pPr lvl="1"/>
            <a:r>
              <a:rPr lang="en-US" altLang="nl-BE"/>
              <a:t>can be requested to check or complete the value of a field</a:t>
            </a:r>
            <a:endParaRPr lang="en-US" altLang="nl-BE"/>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437C9BE-0A69-4914-8F5D-F6B10DA4F8A2}" type="slidenum">
              <a:rPr lang="nl-NL" altLang="nl-BE" sz="1200">
                <a:solidFill>
                  <a:srgbClr val="898989"/>
                </a:solidFill>
                <a:latin typeface="Arial" pitchFamily="34" charset="0"/>
              </a:rPr>
              <a:t>274</a:t>
            </a:fld>
            <a:endParaRPr lang="nl-NL" altLang="nl-BE" sz="1200">
              <a:solidFill>
                <a:srgbClr val="898989"/>
              </a:solidFill>
              <a:latin typeface="Arial" pitchFamily="34" charset="0"/>
            </a:endParaRPr>
          </a:p>
        </p:txBody>
      </p:sp>
    </p:spTree>
  </p:cSld>
  <p:clrMapOvr>
    <a:masterClrMapping/>
  </p:clrMapOvr>
  <p:transition/>
  <p:timing/>
</p:sld>
</file>

<file path=ppt/slides/slide2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5427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 steward</a:t>
            </a:r>
            <a:endParaRPr lang="en-US" altLang="nl-BE"/>
          </a:p>
          <a:p>
            <a:pPr lvl="1"/>
            <a:r>
              <a:rPr lang="en-US" altLang="nl-BE"/>
              <a:t>DQ experts in charge of ensuring the quality of both the actual business data and the metadata</a:t>
            </a:r>
            <a:endParaRPr lang="en-US" altLang="nl-BE"/>
          </a:p>
          <a:p>
            <a:pPr lvl="1"/>
            <a:r>
              <a:rPr lang="en-US" altLang="nl-BE"/>
              <a:t>perform extensive and regular data quality checks</a:t>
            </a:r>
            <a:endParaRPr lang="en-US" altLang="nl-BE"/>
          </a:p>
          <a:p>
            <a:pPr lvl="1"/>
            <a:r>
              <a:rPr lang="en-US" altLang="nl-BE"/>
              <a:t>can initiate corrective measures or deeper investigation into root causes of data quality issues</a:t>
            </a:r>
            <a:endParaRPr lang="en-US" altLang="nl-BE"/>
          </a:p>
          <a:p>
            <a:pPr lvl="1"/>
            <a:r>
              <a:rPr lang="en-US" altLang="nl-BE"/>
              <a:t>can help design preventive measures (e.g. modifications to operational information systems, integrity rules)</a:t>
            </a:r>
            <a:endParaRPr lang="en-US" altLang="nl-BE"/>
          </a:p>
          <a:p>
            <a:pPr lvl="0"/>
            <a:endParaRPr lang="nl-BE" altLang="nl-BE"/>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26100BD-97AF-41D2-940B-14B079067414}" type="slidenum">
              <a:rPr lang="nl-NL" altLang="nl-BE" sz="1200">
                <a:solidFill>
                  <a:srgbClr val="898989"/>
                </a:solidFill>
                <a:latin typeface="Arial" pitchFamily="34" charset="0"/>
              </a:rPr>
              <a:t>275</a:t>
            </a:fld>
            <a:endParaRPr lang="nl-NL" altLang="nl-BE" sz="1200">
              <a:solidFill>
                <a:srgbClr val="898989"/>
              </a:solidFill>
              <a:latin typeface="Arial" pitchFamily="34" charset="0"/>
            </a:endParaRPr>
          </a:p>
        </p:txBody>
      </p:sp>
    </p:spTree>
  </p:cSld>
  <p:clrMapOvr>
    <a:masterClrMapping/>
  </p:clrMapOvr>
  <p:transition/>
  <p:timing/>
</p:sld>
</file>

<file path=ppt/slides/slide2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Roles in Data Management</a:t>
            </a:r>
          </a:p>
        </p:txBody>
      </p:sp>
      <p:sp>
        <p:nvSpPr>
          <p:cNvPr id="56323" name="Content Placeholder 2"/>
          <p:cNvSpPr>
            <a:spLocks noGrp="1"/>
          </p:cNvSpPr>
          <p:nvPr>
            <p:ph idx="1"/>
          </p:nvPr>
        </p:nvSpPr>
        <p:spPr>
          <a:xfrm>
            <a:off x="495300" y="1600200"/>
            <a:ext cx="8915400" cy="4756150"/>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Database Administrator (DBA) </a:t>
            </a:r>
            <a:endParaRPr lang="en-US" altLang="nl-BE" sz="2800"/>
          </a:p>
          <a:p>
            <a:pPr lvl="1"/>
            <a:r>
              <a:rPr lang="en-US" altLang="nl-BE" sz="2400"/>
              <a:t>responsible for the implementation and monitoring of the database </a:t>
            </a:r>
            <a:endParaRPr lang="en-US" altLang="nl-BE" sz="2400"/>
          </a:p>
          <a:p>
            <a:pPr lvl="1"/>
            <a:r>
              <a:rPr lang="en-US" altLang="nl-BE" sz="2400"/>
              <a:t>closely collaborates with network and system managers </a:t>
            </a:r>
            <a:endParaRPr lang="en-US" altLang="nl-BE" sz="2400"/>
          </a:p>
          <a:p>
            <a:pPr lvl="1"/>
            <a:r>
              <a:rPr lang="en-US" altLang="nl-BE" sz="2400"/>
              <a:t>also interacts with database designers</a:t>
            </a:r>
            <a:endParaRPr lang="en-US" altLang="nl-BE" sz="2400"/>
          </a:p>
          <a:p>
            <a:pPr lvl="0"/>
            <a:r>
              <a:rPr lang="en-US" altLang="nl-BE" sz="2800"/>
              <a:t>Data scientist</a:t>
            </a:r>
            <a:endParaRPr lang="en-US" altLang="nl-BE" sz="2800"/>
          </a:p>
          <a:p>
            <a:pPr lvl="1"/>
            <a:r>
              <a:rPr lang="en-US" altLang="nl-BE" sz="2400"/>
              <a:t>responsible for analyzing data using state-of-the-art analytical techniques to provide new insights into e.g. customer behavior  </a:t>
            </a:r>
            <a:endParaRPr lang="en-US" altLang="nl-BE" sz="2400"/>
          </a:p>
          <a:p>
            <a:pPr lvl="1"/>
            <a:r>
              <a:rPr lang="en-US" altLang="nl-BE" sz="2400"/>
              <a:t>has a multidisciplinary profile combining ICT skills with quantitative modeling, business understanding, communication, and creativity</a:t>
            </a:r>
            <a:endParaRPr lang="nl-BE" altLang="nl-BE" sz="2400"/>
          </a:p>
          <a:p>
            <a:pPr lvl="0"/>
            <a:endParaRPr lang="nl-BE" altLang="nl-BE"/>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592F720-F076-47AC-AAC0-D625CDA75BFE}" type="slidenum">
              <a:rPr lang="nl-NL" altLang="nl-BE" sz="1200">
                <a:solidFill>
                  <a:srgbClr val="898989"/>
                </a:solidFill>
                <a:latin typeface="Arial" pitchFamily="34" charset="0"/>
              </a:rPr>
              <a:t>276</a:t>
            </a:fld>
            <a:endParaRPr lang="nl-NL" altLang="nl-BE" sz="1200">
              <a:solidFill>
                <a:srgbClr val="898989"/>
              </a:solidFill>
              <a:latin typeface="Arial" pitchFamily="34" charset="0"/>
            </a:endParaRPr>
          </a:p>
        </p:txBody>
      </p:sp>
    </p:spTree>
  </p:cSld>
  <p:clrMapOvr>
    <a:masterClrMapping/>
  </p:clrMapOvr>
  <p:transition/>
  <p:timing/>
</p:sld>
</file>

<file path=ppt/slides/slide2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5837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Data Management</a:t>
            </a:r>
          </a:p>
          <a:p>
            <a:pPr lvl="0"/>
            <a:r>
              <a:t>Roles in Data Management</a:t>
            </a:r>
          </a:p>
        </p:txBody>
      </p:sp>
      <p:sp>
        <p:nvSpPr>
          <p:cNvPr id="583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B72C408-D6FF-4BA5-A08D-0059643A4673}" type="slidenum">
              <a:rPr lang="nl-NL" altLang="nl-BE" sz="1200">
                <a:solidFill>
                  <a:srgbClr val="898989"/>
                </a:solidFill>
                <a:latin typeface="Arial" pitchFamily="34" charset="0"/>
              </a:rPr>
              <a:t>277</a:t>
            </a:fld>
            <a:endParaRPr lang="nl-NL" altLang="nl-BE" sz="1200">
              <a:solidFill>
                <a:srgbClr val="898989"/>
              </a:solidFill>
              <a:latin typeface="Arial" pitchFamily="34" charset="0"/>
            </a:endParaRPr>
          </a:p>
        </p:txBody>
      </p:sp>
    </p:spTree>
  </p:cSld>
  <p:clrMapOvr>
    <a:masterClrMapping/>
  </p:clrMapOvr>
  <p:transition/>
  <p:timing/>
</p:sld>
</file>

<file path=ppt/slides/slide2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60419" name="Content Placeholder 2"/>
          <p:cNvSpPr>
            <a:spLocks noGrp="1"/>
          </p:cNvSpPr>
          <p:nvPr>
            <p:ph idx="1"/>
          </p:nvPr>
        </p:nvSpPr>
        <p:spPr>
          <a:xfrm>
            <a:off x="666750" y="6196013"/>
            <a:ext cx="8915400" cy="617537"/>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C07E99B-932E-4248-964D-1FCD021376D6}" type="slidenum">
              <a:rPr lang="nl-NL" altLang="nl-BE" sz="1200">
                <a:solidFill>
                  <a:srgbClr val="898989"/>
                </a:solidFill>
                <a:latin typeface="Arial" pitchFamily="34" charset="0"/>
              </a:rPr>
              <a:t>278</a:t>
            </a:fld>
            <a:endParaRPr lang="nl-NL" altLang="nl-BE" sz="1200">
              <a:solidFill>
                <a:srgbClr val="898989"/>
              </a:solidFill>
              <a:latin typeface="Arial" pitchFamily="34" charset="0"/>
            </a:endParaRPr>
          </a:p>
        </p:txBody>
      </p:sp>
      <p:pic>
        <p:nvPicPr>
          <p:cNvPr id="60421"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2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414338" y="152400"/>
            <a:ext cx="9380537"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r>
              <a:rPr lang="en-US" altLang="nl-BE" sz="3200"/>
              <a:t>Data Warehousing and Business Intelligence</a:t>
            </a:r>
            <a:endParaRPr lang="en-US" altLang="nl-BE" sz="1800"/>
          </a:p>
        </p:txBody>
      </p:sp>
      <p:sp>
        <p:nvSpPr>
          <p:cNvPr id="5123" name="Content Placeholder 2"/>
          <p:cNvSpPr>
            <a:spLocks noGrp="1"/>
          </p:cNvSpPr>
          <p:nvPr>
            <p:ph idx="1"/>
          </p:nvPr>
        </p:nvSpPr>
        <p:spPr>
          <a:xfrm>
            <a:off x="414338" y="6240463"/>
            <a:ext cx="8915400" cy="617537"/>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25513" y="1295400"/>
            <a:ext cx="8120062" cy="5035550"/>
          </a:xfrm>
          <a:prstGeom prst="rect">
            <a:avLst/>
          </a:prstGeom>
          <a:noFill/>
          <a:ln>
            <a:noFill/>
            <a:miter lim="800000"/>
          </a:ln>
        </p:spPr>
      </p:pic>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60419"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SQL statements that retrieve data from only one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table</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Q1: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SUPNAME,SUPADDRESS</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SUPCITY,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SUPSTATUS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SUPPLIER</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Q1: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SUPPLIER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BF3B624-1073-481A-8857-E527BA98B318}" type="slidenum">
              <a:rPr lang="nl-NL" altLang="nl-BE" sz="1200">
                <a:solidFill>
                  <a:srgbClr val="898989"/>
                </a:solidFill>
                <a:latin typeface="Arial" pitchFamily="34" charset="0"/>
              </a:rPr>
              <a:t>28</a:t>
            </a:fld>
            <a:endParaRPr lang="nl-NL" altLang="nl-BE" sz="1200">
              <a:solidFill>
                <a:srgbClr val="898989"/>
              </a:solidFill>
              <a:latin typeface="Arial" pitchFamily="34" charset="0"/>
            </a:endParaRPr>
          </a:p>
        </p:txBody>
      </p:sp>
    </p:spTree>
  </p:cSld>
  <p:clrMapOvr>
    <a:masterClrMapping/>
  </p:clrMapOvr>
  <p:transition/>
  <p:timing/>
</p:sld>
</file>

<file path=ppt/slides/slide2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Operational versus Tactical/Strategic Decision Making	</a:t>
            </a:r>
            <a:endParaRPr lang="nl-BE" altLang="nl-BE" sz="2800"/>
          </a:p>
          <a:p>
            <a:pPr lvl="0"/>
            <a:r>
              <a:rPr lang="en-US" altLang="nl-BE" sz="2800"/>
              <a:t>Data Warehouse Definition	</a:t>
            </a:r>
            <a:endParaRPr lang="nl-BE" altLang="nl-BE" sz="2800"/>
          </a:p>
          <a:p>
            <a:pPr lvl="0"/>
            <a:r>
              <a:rPr lang="en-US" altLang="nl-BE" sz="2800"/>
              <a:t>Data Warehouse Schemas	</a:t>
            </a:r>
            <a:endParaRPr lang="nl-BE" altLang="nl-BE" sz="2800"/>
          </a:p>
          <a:p>
            <a:pPr lvl="0"/>
            <a:r>
              <a:rPr lang="en-US" altLang="nl-BE" sz="2800"/>
              <a:t>The Extraction Transformation and Loading (ETL) Process</a:t>
            </a:r>
            <a:endParaRPr lang="en-US" altLang="nl-BE" sz="2800"/>
          </a:p>
          <a:p>
            <a:pPr lvl="0"/>
            <a:r>
              <a:rPr lang="en-US" altLang="nl-BE" sz="2800"/>
              <a:t>Data Marts	</a:t>
            </a:r>
            <a:endParaRPr lang="en-US" altLang="nl-BE" sz="2800"/>
          </a:p>
          <a:p>
            <a:pPr lvl="0"/>
            <a:r>
              <a:rPr lang="en-US" altLang="nl-BE" sz="2800"/>
              <a:t>Virtual Data Warehouses and Virtual Data Marts	</a:t>
            </a:r>
            <a:endParaRPr lang="nl-BE" altLang="nl-BE" sz="2800"/>
          </a:p>
          <a:p>
            <a:pPr lvl="0"/>
            <a:r>
              <a:rPr lang="en-US" altLang="nl-BE" sz="2800"/>
              <a:t>Operational Data Store</a:t>
            </a:r>
            <a:endParaRPr lang="nl-BE" altLang="nl-BE" sz="2800"/>
          </a:p>
          <a:p>
            <a:pPr lvl="0"/>
            <a:r>
              <a:rPr lang="en-US" altLang="nl-BE" sz="2800"/>
              <a:t>Data Warehouses versus Data Lakes</a:t>
            </a:r>
            <a:endParaRPr lang="nl-BE" altLang="nl-BE" sz="2800"/>
          </a:p>
          <a:p>
            <a:pPr lvl="0"/>
            <a:r>
              <a:rPr lang="nl-BE" altLang="nl-BE" sz="2800"/>
              <a:t>Business intelligence</a:t>
            </a:r>
            <a:endParaRPr lang="nl-BE" altLang="nl-BE" sz="2800"/>
          </a:p>
          <a:p>
            <a:pPr lvl="0"/>
            <a:endParaRPr lang="nl-BE" altLang="nl-BE"/>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2F9D4CE-4E00-4992-8106-C139AFBF01A9}" type="slidenum">
              <a:rPr lang="nl-NL" altLang="nl-BE" sz="1200">
                <a:solidFill>
                  <a:srgbClr val="898989"/>
                </a:solidFill>
                <a:latin typeface="Arial" pitchFamily="34" charset="0"/>
              </a:rPr>
              <a:t>280</a:t>
            </a:fld>
            <a:endParaRPr lang="nl-NL" altLang="nl-BE" sz="1200">
              <a:solidFill>
                <a:srgbClr val="898989"/>
              </a:solidFill>
              <a:latin typeface="Arial" pitchFamily="34" charset="0"/>
            </a:endParaRPr>
          </a:p>
        </p:txBody>
      </p:sp>
    </p:spTree>
  </p:cSld>
  <p:clrMapOvr>
    <a:masterClrMapping/>
  </p:clrMapOvr>
  <p:transition/>
  <p:timing/>
</p:sld>
</file>

<file path=ppt/slides/slide2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Decision Making Levels</a:t>
            </a:r>
          </a:p>
        </p:txBody>
      </p:sp>
      <p:sp>
        <p:nvSpPr>
          <p:cNvPr id="9219" name="Content Placeholder 2"/>
          <p:cNvSpPr>
            <a:spLocks noGrp="1"/>
          </p:cNvSpPr>
          <p:nvPr>
            <p:ph idx="1"/>
          </p:nvPr>
        </p:nvSpPr>
        <p:spPr>
          <a:xfrm>
            <a:off x="495300" y="131445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u="sng"/>
              <a:t>Operational level</a:t>
            </a:r>
            <a:endParaRPr lang="en-US" altLang="nl-BE" u="sng"/>
          </a:p>
          <a:p>
            <a:pPr lvl="1"/>
            <a:r>
              <a:rPr lang="en-US" altLang="nl-BE"/>
              <a:t>Day-to-day business decisions </a:t>
            </a:r>
            <a:endParaRPr lang="en-US" altLang="nl-BE"/>
          </a:p>
          <a:p>
            <a:pPr lvl="1"/>
            <a:r>
              <a:rPr lang="en-US" altLang="nl-BE"/>
              <a:t>Short time frame</a:t>
            </a:r>
            <a:endParaRPr lang="nl-BE" altLang="nl-BE"/>
          </a:p>
          <a:p>
            <a:pPr lvl="1"/>
            <a:r>
              <a:rPr lang="en-US" altLang="nl-BE"/>
              <a:t>On-Line Transaction Processing (OLTP)</a:t>
            </a:r>
            <a:endParaRPr lang="en-US" altLang="nl-BE"/>
          </a:p>
          <a:p>
            <a:pPr lvl="0"/>
            <a:r>
              <a:rPr lang="en-US" altLang="nl-BE" u="sng"/>
              <a:t>Tactical level</a:t>
            </a:r>
            <a:endParaRPr lang="en-US" altLang="nl-BE" u="sng"/>
          </a:p>
          <a:p>
            <a:pPr lvl="1"/>
            <a:r>
              <a:rPr lang="en-US" altLang="nl-BE"/>
              <a:t>Middle management decisions</a:t>
            </a:r>
            <a:endParaRPr lang="en-US" altLang="nl-BE"/>
          </a:p>
          <a:p>
            <a:pPr lvl="1"/>
            <a:r>
              <a:rPr lang="en-US" altLang="nl-BE"/>
              <a:t>Medium-term focus </a:t>
            </a:r>
            <a:endParaRPr lang="en-US" altLang="nl-BE"/>
          </a:p>
          <a:p>
            <a:pPr lvl="0"/>
            <a:r>
              <a:rPr lang="en-US" altLang="nl-BE" u="sng"/>
              <a:t>Strategic level</a:t>
            </a:r>
            <a:endParaRPr lang="en-US" altLang="nl-BE" u="sng"/>
          </a:p>
          <a:p>
            <a:pPr lvl="1"/>
            <a:r>
              <a:rPr lang="en-US" altLang="nl-BE"/>
              <a:t>Senior management</a:t>
            </a:r>
            <a:endParaRPr lang="en-US" altLang="nl-BE"/>
          </a:p>
          <a:p>
            <a:pPr lvl="1"/>
            <a:r>
              <a:rPr lang="en-US" altLang="nl-BE"/>
              <a:t>Long-term focus</a:t>
            </a:r>
            <a:endParaRPr lang="nl-BE" altLang="nl-BE"/>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A418BC-4FF1-4D7B-ACF1-E8A5634794FD}" type="slidenum">
              <a:rPr lang="nl-NL" altLang="nl-BE" sz="1200">
                <a:solidFill>
                  <a:srgbClr val="898989"/>
                </a:solidFill>
                <a:latin typeface="Arial" pitchFamily="34" charset="0"/>
              </a:rPr>
              <a:t>281</a:t>
            </a:fld>
            <a:endParaRPr lang="nl-NL" altLang="nl-BE" sz="1200">
              <a:solidFill>
                <a:srgbClr val="898989"/>
              </a:solidFill>
              <a:latin typeface="Arial" pitchFamily="34" charset="0"/>
            </a:endParaRPr>
          </a:p>
        </p:txBody>
      </p:sp>
    </p:spTree>
  </p:cSld>
  <p:clrMapOvr>
    <a:masterClrMapping/>
  </p:clrMapOvr>
  <p:transition/>
  <p:timing/>
</p:sld>
</file>

<file path=ppt/slides/slide2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Decision Making Levels</a:t>
            </a:r>
          </a:p>
        </p:txBody>
      </p:sp>
      <p:sp>
        <p:nvSpPr>
          <p:cNvPr id="11267" name="Content Placeholder 2"/>
          <p:cNvSpPr>
            <a:spLocks noGrp="1"/>
          </p:cNvSpPr>
          <p:nvPr>
            <p:ph idx="1"/>
          </p:nvPr>
        </p:nvSpPr>
        <p:spPr>
          <a:xfrm>
            <a:off x="2794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Operational systems</a:t>
            </a:r>
            <a:endParaRPr lang="en-US" altLang="nl-BE" sz="2800"/>
          </a:p>
          <a:p>
            <a:pPr lvl="1"/>
            <a:r>
              <a:rPr lang="en-US" altLang="nl-BE" sz="2400"/>
              <a:t>Operational level</a:t>
            </a:r>
            <a:endParaRPr lang="en-US" altLang="nl-BE" sz="2400"/>
          </a:p>
          <a:p>
            <a:pPr lvl="1"/>
            <a:r>
              <a:rPr lang="en-US" altLang="nl-BE" sz="2400"/>
              <a:t>Focus on simple INSERT, UPDATE, DELETE and/or SELECT statements </a:t>
            </a:r>
            <a:endParaRPr lang="en-US" altLang="nl-BE" sz="2400"/>
          </a:p>
          <a:p>
            <a:pPr lvl="1"/>
            <a:r>
              <a:rPr lang="en-US" altLang="nl-BE" sz="2400"/>
              <a:t>Transaction throughput </a:t>
            </a:r>
            <a:endParaRPr lang="nl-BE" altLang="nl-BE" sz="2400"/>
          </a:p>
          <a:p>
            <a:pPr lvl="0"/>
            <a:r>
              <a:rPr lang="en-US" altLang="nl-BE" sz="2800"/>
              <a:t>Decision Support Systems</a:t>
            </a:r>
            <a:endParaRPr lang="en-US" altLang="nl-BE" sz="2800"/>
          </a:p>
          <a:p>
            <a:pPr lvl="1"/>
            <a:r>
              <a:rPr lang="en-US" altLang="nl-BE" sz="2400"/>
              <a:t>Tactical + strategic level</a:t>
            </a:r>
            <a:endParaRPr lang="en-US" altLang="nl-BE" sz="2400"/>
          </a:p>
          <a:p>
            <a:pPr lvl="1"/>
            <a:r>
              <a:rPr lang="en-US" altLang="nl-BE" sz="2400"/>
              <a:t>Focus on data retrieval by answering complex ad-hoc queries (SELECT statements)</a:t>
            </a:r>
            <a:endParaRPr lang="en-US" altLang="nl-BE" sz="2400"/>
          </a:p>
          <a:p>
            <a:pPr lvl="1"/>
            <a:r>
              <a:rPr lang="en-US" altLang="nl-BE" sz="2400"/>
              <a:t>Represent data in a multidimensional way</a:t>
            </a:r>
            <a:endParaRPr lang="en-US" altLang="nl-BE" sz="2400"/>
          </a:p>
          <a:p>
            <a:pPr lvl="1"/>
            <a:r>
              <a:rPr lang="en-US" altLang="nl-BE" sz="2400"/>
              <a:t>Trend analysis</a:t>
            </a:r>
            <a:endParaRPr lang="en-US" altLang="nl-BE"/>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r>
              <a:rPr lang="nl-NL" altLang="nl-BE" sz="1200">
                <a:solidFill>
                  <a:srgbClr val="898989"/>
                </a:solidFill>
                <a:latin typeface="Arial" pitchFamily="34" charset="0"/>
              </a:rPr>
              <a:t> </a:t>
            </a:r>
            <a:fld id="{C29EF991-0357-4702-B1A8-0D8937BA5B44}" type="slidenum">
              <a:rPr lang="nl-NL" altLang="nl-BE" sz="1200">
                <a:solidFill>
                  <a:srgbClr val="898989"/>
                </a:solidFill>
                <a:latin typeface="Arial" pitchFamily="34" charset="0"/>
              </a:rPr>
              <a:t>282</a:t>
            </a:fld>
            <a:endParaRPr lang="nl-NL" altLang="nl-BE" sz="1200">
              <a:solidFill>
                <a:srgbClr val="898989"/>
              </a:solidFill>
              <a:latin typeface="Arial" pitchFamily="34" charset="0"/>
            </a:endParaRPr>
          </a:p>
        </p:txBody>
      </p:sp>
    </p:spTree>
  </p:cSld>
  <p:clrMapOvr>
    <a:masterClrMapping/>
  </p:clrMapOvr>
  <p:transition/>
  <p:timing/>
</p:sld>
</file>

<file path=ppt/slides/slide2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Warehouse Definition</a:t>
            </a:r>
          </a:p>
        </p:txBody>
      </p:sp>
      <p:sp>
        <p:nvSpPr>
          <p:cNvPr id="13315" name="Content Placeholder 2"/>
          <p:cNvSpPr>
            <a:spLocks noGrp="1"/>
          </p:cNvSpPr>
          <p:nvPr>
            <p:ph idx="1"/>
          </p:nvPr>
        </p:nvSpPr>
        <p:spPr>
          <a:xfrm>
            <a:off x="4953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i="1"/>
              <a:t>“A data warehouse is a subject-oriented, integrated, time-variant, and nonvolatile collection of data in support of management’s decision-making process.” </a:t>
            </a:r>
            <a:r>
              <a:rPr lang="en-US" altLang="nl-BE"/>
              <a:t>(Inmon, 1996)</a:t>
            </a:r>
            <a:endParaRPr lang="en-US" altLang="nl-BE"/>
          </a:p>
          <a:p>
            <a:pPr lvl="0"/>
            <a:r>
              <a:rPr lang="en-US" altLang="nl-BE"/>
              <a:t>Subject oriented</a:t>
            </a:r>
            <a:endParaRPr lang="en-US" altLang="nl-BE"/>
          </a:p>
          <a:p>
            <a:pPr lvl="1"/>
            <a:r>
              <a:rPr lang="en-US" altLang="nl-BE"/>
              <a:t>organized around subjects such as customers, products, sales</a:t>
            </a:r>
            <a:endParaRPr lang="en-US" altLang="nl-BE"/>
          </a:p>
          <a:p>
            <a:pPr lvl="0"/>
            <a:r>
              <a:rPr lang="en-US" altLang="nl-BE"/>
              <a:t>Integrated</a:t>
            </a:r>
            <a:endParaRPr lang="en-US" altLang="nl-BE"/>
          </a:p>
          <a:p>
            <a:pPr lvl="1"/>
            <a:r>
              <a:rPr lang="en-US" altLang="nl-BE"/>
              <a:t>integrates data from a variety of operational sources and a variety of formats </a:t>
            </a:r>
            <a:endParaRPr lang="nl-BE" altLang="nl-BE"/>
          </a:p>
          <a:p>
            <a:pPr lvl="0"/>
            <a:endParaRPr lang="nl-BE" altLang="nl-BE"/>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AA28D99-949F-43C0-AA89-848E96685A5F}" type="slidenum">
              <a:rPr lang="nl-NL" altLang="nl-BE" sz="1200">
                <a:solidFill>
                  <a:srgbClr val="898989"/>
                </a:solidFill>
                <a:latin typeface="Arial" pitchFamily="34" charset="0"/>
              </a:rPr>
              <a:t>283</a:t>
            </a:fld>
            <a:endParaRPr lang="nl-NL" altLang="nl-BE" sz="1200">
              <a:solidFill>
                <a:srgbClr val="898989"/>
              </a:solidFill>
              <a:latin typeface="Arial" pitchFamily="34" charset="0"/>
            </a:endParaRPr>
          </a:p>
        </p:txBody>
      </p:sp>
    </p:spTree>
  </p:cSld>
  <p:clrMapOvr>
    <a:masterClrMapping/>
  </p:clrMapOvr>
  <p:transition/>
  <p:timing/>
</p:sld>
</file>

<file path=ppt/slides/slide2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Warehouse Definition</a:t>
            </a:r>
          </a:p>
        </p:txBody>
      </p:sp>
      <p:sp>
        <p:nvSpPr>
          <p:cNvPr id="1536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Non-volatile </a:t>
            </a:r>
            <a:endParaRPr lang="en-US" altLang="nl-BE"/>
          </a:p>
          <a:p>
            <a:pPr lvl="1"/>
            <a:r>
              <a:rPr lang="en-US" altLang="nl-BE"/>
              <a:t>data is primarily read-only</a:t>
            </a:r>
            <a:endParaRPr lang="en-US" altLang="nl-BE"/>
          </a:p>
          <a:p>
            <a:pPr lvl="1"/>
            <a:r>
              <a:rPr lang="en-US" altLang="nl-BE"/>
              <a:t>data loading and data retrieval</a:t>
            </a:r>
            <a:endParaRPr lang="en-US" altLang="nl-BE"/>
          </a:p>
          <a:p>
            <a:pPr lvl="0"/>
            <a:r>
              <a:rPr lang="en-US" altLang="nl-BE"/>
              <a:t>Time variant</a:t>
            </a:r>
            <a:endParaRPr lang="en-US" altLang="nl-BE"/>
          </a:p>
          <a:p>
            <a:pPr lvl="1"/>
            <a:r>
              <a:rPr lang="en-US" altLang="nl-BE"/>
              <a:t>time series of periodic snapshots</a:t>
            </a:r>
            <a:endParaRPr lang="nl-BE" altLang="nl-BE"/>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155D1F2-4FE2-475D-8A73-924054E9E929}" type="slidenum">
              <a:rPr lang="nl-NL" altLang="nl-BE" sz="1200">
                <a:solidFill>
                  <a:srgbClr val="898989"/>
                </a:solidFill>
                <a:latin typeface="Arial" pitchFamily="34" charset="0"/>
              </a:rPr>
              <a:t>284</a:t>
            </a:fld>
            <a:endParaRPr lang="nl-NL" altLang="nl-BE" sz="1200">
              <a:solidFill>
                <a:srgbClr val="898989"/>
              </a:solidFill>
              <a:latin typeface="Arial" pitchFamily="34" charset="0"/>
            </a:endParaRPr>
          </a:p>
        </p:txBody>
      </p:sp>
    </p:spTree>
  </p:cSld>
  <p:clrMapOvr>
    <a:masterClrMapping/>
  </p:clrMapOvr>
  <p:transition/>
  <p:timing/>
</p:sld>
</file>

<file path=ppt/slides/slide2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Warehouse Definition</a:t>
            </a:r>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20F0D3E-38A9-4DA5-A45B-E07D1AD060A3}" type="slidenum">
              <a:rPr lang="nl-NL" altLang="nl-BE" sz="1200">
                <a:solidFill>
                  <a:srgbClr val="898989"/>
                </a:solidFill>
                <a:latin typeface="Arial" pitchFamily="34" charset="0"/>
              </a:rPr>
              <a:t>285</a:t>
            </a:fld>
            <a:endParaRPr lang="nl-NL" altLang="nl-BE" sz="1200">
              <a:solidFill>
                <a:srgbClr val="898989"/>
              </a:solidFill>
              <a:latin typeface="Arial" pitchFamily="34" charset="0"/>
            </a:endParaRPr>
          </a:p>
        </p:txBody>
      </p:sp>
      <p:graphicFrame>
        <p:nvGraphicFramePr>
          <p:cNvPr id="17412" name="Table 4"/>
          <p:cNvGraphicFramePr>
            <a:graphicFrameLocks noGrp="1"/>
          </p:cNvGraphicFramePr>
          <p:nvPr/>
        </p:nvGraphicFramePr>
        <p:xfrm>
          <a:off x="344488" y="1662112"/>
          <a:ext cx="9378950" cy="3898900"/>
        </p:xfrm>
        <a:graphic>
          <a:graphicData uri="http://schemas.openxmlformats.org/drawingml/2006/table">
            <a:tbl>
              <a:tblPr/>
              <a:tblGrid>
                <a:gridCol w="2447925"/>
                <a:gridCol w="2836862"/>
                <a:gridCol w="4094162"/>
              </a:tblGrid>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 </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Transactional system</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Data Warehouse</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Usage</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Day to day business operations</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Decision support at tactical/strategic level</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Data latency</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Real-time data</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Periodic snapshots, incl. historical data</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Design</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Application oriented</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Subject Oriented</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Normalization</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Normalized data</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(Sometimes also) denormalized data</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Data manipulation</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Insert/Update/Delete/Select</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Insert/Select</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Transaction management</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Important</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Less of a concern</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Type of queries</a:t>
                      </a:r>
                      <a:endParaRPr lang="nl-BE" altLang="en-US" sz="1600" b="1">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Many, simple queries</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1" tIns="0" rIns="6857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Fewer, but complex and ad-hoc queries</a:t>
                      </a:r>
                      <a:endParaRPr lang="nl-BE" altLang="en-US" sz="1600">
                        <a:solidFill>
                          <a:srgbClr val="000000"/>
                        </a:solidFill>
                        <a:latin typeface="Calibri" pitchFamily="34" charset="0"/>
                        <a:ea typeface="Calibri" pitchFamily="34" charset="0"/>
                      </a:endParaRPr>
                    </a:p>
                  </a:txBody>
                  <a:tcPr marL="68571" marR="6857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2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Warehouse Schemas</a:t>
            </a:r>
          </a:p>
        </p:txBody>
      </p:sp>
      <p:sp>
        <p:nvSpPr>
          <p:cNvPr id="19459" name="Content Placeholder 2">
            <a:extLst>
              <a:ext uri="{FF2B5EF4-FFF2-40B4-BE49-F238E27FC236}">
                <a16:creationId xmlns:a16="http://schemas.microsoft.com/office/drawing/2014/main" id="{CEF7B535-0395-41D1-AF88-0DE39B64BDE2}"/>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Star schema</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Snowflake schema</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Fact constellation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Specific Schema issues</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91F786B-9FF5-4B61-A6C3-13F226DFDE12}" type="slidenum">
              <a:rPr lang="nl-NL" altLang="nl-BE" sz="1200">
                <a:solidFill>
                  <a:srgbClr val="898989"/>
                </a:solidFill>
                <a:latin typeface="Arial" pitchFamily="34" charset="0"/>
              </a:rPr>
              <a:t>286</a:t>
            </a:fld>
            <a:endParaRPr lang="nl-NL" altLang="nl-BE" sz="1200">
              <a:solidFill>
                <a:srgbClr val="898989"/>
              </a:solidFill>
              <a:latin typeface="Arial" pitchFamily="34" charset="0"/>
            </a:endParaRPr>
          </a:p>
        </p:txBody>
      </p:sp>
    </p:spTree>
  </p:cSld>
  <p:clrMapOvr>
    <a:masterClrMapping/>
  </p:clrMapOvr>
  <p:transition/>
  <p:timing/>
</p:sld>
</file>

<file path=ppt/slides/slide2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Star schema</a:t>
            </a:r>
          </a:p>
        </p:txBody>
      </p:sp>
      <p:sp>
        <p:nvSpPr>
          <p:cNvPr id="2150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E2D61EF-A0F6-4531-ABD3-A9346F8B52C1}" type="slidenum">
              <a:rPr lang="nl-NL" altLang="nl-BE" sz="1200">
                <a:solidFill>
                  <a:srgbClr val="898989"/>
                </a:solidFill>
                <a:latin typeface="Arial" pitchFamily="34" charset="0"/>
              </a:rPr>
              <a:t>287</a:t>
            </a:fld>
            <a:endParaRPr lang="nl-NL" altLang="nl-BE" sz="1200">
              <a:solidFill>
                <a:srgbClr val="898989"/>
              </a:solidFill>
              <a:latin typeface="Arial" pitchFamily="34" charset="0"/>
            </a:endParaRPr>
          </a:p>
        </p:txBody>
      </p:sp>
      <p:pic>
        <p:nvPicPr>
          <p:cNvPr id="21508" name="Picture 4"/>
          <p:cNvPicPr>
            <a:picLocks noChangeAspect="1"/>
          </p:cNvPicPr>
          <p:nvPr/>
        </p:nvPicPr>
        <p:blipFill>
          <a:blip r:embed="rId3"/>
          <a:stretch>
            <a:fillRect/>
          </a:stretch>
        </p:blipFill>
        <p:spPr>
          <a:xfrm>
            <a:off x="1263650" y="1525588"/>
            <a:ext cx="7378700" cy="4724400"/>
          </a:xfrm>
          <a:prstGeom prst="rect">
            <a:avLst/>
          </a:prstGeom>
          <a:noFill/>
          <a:ln>
            <a:noFill/>
            <a:miter lim="800000"/>
          </a:ln>
        </p:spPr>
      </p:pic>
    </p:spTree>
  </p:cSld>
  <p:clrMapOvr>
    <a:masterClrMapping/>
  </p:clrMapOvr>
  <p:transition/>
  <p:timing/>
</p:sld>
</file>

<file path=ppt/slides/slide2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Star schema</a:t>
            </a:r>
          </a:p>
        </p:txBody>
      </p:sp>
      <p:sp>
        <p:nvSpPr>
          <p:cNvPr id="2355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Fact table</a:t>
            </a:r>
            <a:endParaRPr lang="en-US" altLang="nl-BE"/>
          </a:p>
          <a:p>
            <a:pPr lvl="1"/>
            <a:r>
              <a:rPr lang="en-US" altLang="nl-BE"/>
              <a:t>one tuple per transaction or event (i.e., a fact) and also measurement data (e.g. sales)</a:t>
            </a:r>
            <a:endParaRPr lang="en-US" altLang="nl-BE"/>
          </a:p>
          <a:p>
            <a:pPr lvl="0"/>
            <a:r>
              <a:rPr lang="en-US" altLang="nl-BE"/>
              <a:t>Dimension table</a:t>
            </a:r>
            <a:endParaRPr lang="en-US" altLang="nl-BE"/>
          </a:p>
          <a:p>
            <a:pPr lvl="1"/>
            <a:r>
              <a:rPr lang="en-US" altLang="nl-BE"/>
              <a:t>further information about each of the facts in the fact table (e.g., Time, Store, Customer, Product). </a:t>
            </a:r>
            <a:endParaRPr lang="en-US" altLang="nl-BE"/>
          </a:p>
          <a:p>
            <a:pPr lvl="1"/>
            <a:r>
              <a:rPr lang="en-US" altLang="nl-BE"/>
              <a:t>criteria for aggregating the measurement data </a:t>
            </a:r>
            <a:endParaRPr lang="en-US" altLang="nl-BE"/>
          </a:p>
          <a:p>
            <a:pPr lvl="1"/>
            <a:r>
              <a:rPr lang="en-US" altLang="nl-BE"/>
              <a:t>often denormalized</a:t>
            </a:r>
            <a:endParaRPr lang="nl-BE" altLang="nl-BE"/>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B3C22CC-9ED1-4A49-B682-5951AA54ADE3}" type="slidenum">
              <a:rPr lang="nl-NL" altLang="nl-BE" sz="1200">
                <a:solidFill>
                  <a:srgbClr val="898989"/>
                </a:solidFill>
                <a:latin typeface="Arial" pitchFamily="34" charset="0"/>
              </a:rPr>
              <a:t>288</a:t>
            </a:fld>
            <a:endParaRPr lang="nl-NL" altLang="nl-BE" sz="1200">
              <a:solidFill>
                <a:srgbClr val="898989"/>
              </a:solidFill>
              <a:latin typeface="Arial" pitchFamily="34" charset="0"/>
            </a:endParaRPr>
          </a:p>
        </p:txBody>
      </p:sp>
    </p:spTree>
  </p:cSld>
  <p:clrMapOvr>
    <a:masterClrMapping/>
  </p:clrMapOvr>
  <p:transition/>
  <p:timing/>
</p:sld>
</file>

<file path=ppt/slides/slide2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Star Schema</a:t>
            </a:r>
          </a:p>
        </p:txBody>
      </p:sp>
      <p:sp>
        <p:nvSpPr>
          <p:cNvPr id="256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AB62E8C-9459-4399-9936-F6E6438F331F}" type="slidenum">
              <a:rPr lang="nl-NL" altLang="nl-BE" sz="1200">
                <a:solidFill>
                  <a:srgbClr val="898989"/>
                </a:solidFill>
                <a:latin typeface="Arial" pitchFamily="34" charset="0"/>
              </a:rPr>
              <a:t>289</a:t>
            </a:fld>
            <a:endParaRPr lang="nl-NL" altLang="nl-BE" sz="1200">
              <a:solidFill>
                <a:srgbClr val="898989"/>
              </a:solidFill>
              <a:latin typeface="Arial" pitchFamily="34" charset="0"/>
            </a:endParaRPr>
          </a:p>
        </p:txBody>
      </p:sp>
      <p:pic>
        <p:nvPicPr>
          <p:cNvPr id="25604" name="Picture 4"/>
          <p:cNvPicPr>
            <a:picLocks noChangeAspect="1"/>
          </p:cNvPicPr>
          <p:nvPr/>
        </p:nvPicPr>
        <p:blipFill>
          <a:blip r:embed="rId3"/>
          <a:stretch>
            <a:fillRect/>
          </a:stretch>
        </p:blipFill>
        <p:spPr>
          <a:xfrm>
            <a:off x="755650" y="1524000"/>
            <a:ext cx="8024813" cy="4679950"/>
          </a:xfrm>
          <a:prstGeom prst="rect">
            <a:avLst/>
          </a:prstGeom>
          <a:noFill/>
          <a:ln>
            <a:noFill/>
            <a:miter lim="800000"/>
          </a:ln>
        </p:spPr>
      </p:pic>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6246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25BA846-E890-41B2-882C-314EB127B82A}" type="slidenum">
              <a:rPr lang="nl-NL" altLang="nl-BE" sz="1200">
                <a:solidFill>
                  <a:srgbClr val="898989"/>
                </a:solidFill>
                <a:latin typeface="Arial" pitchFamily="34" charset="0"/>
              </a:rPr>
              <a:t>29</a:t>
            </a:fld>
            <a:endParaRPr lang="nl-NL" altLang="nl-BE" sz="1200">
              <a:solidFill>
                <a:srgbClr val="898989"/>
              </a:solidFill>
              <a:latin typeface="Arial" pitchFamily="34" charset="0"/>
            </a:endParaRPr>
          </a:p>
        </p:txBody>
      </p:sp>
      <p:graphicFrame>
        <p:nvGraphicFramePr>
          <p:cNvPr id="62468" name="Table 4"/>
          <p:cNvGraphicFramePr>
            <a:graphicFrameLocks noGrp="1"/>
          </p:cNvGraphicFramePr>
          <p:nvPr/>
        </p:nvGraphicFramePr>
        <p:xfrm>
          <a:off x="636588" y="1906588"/>
          <a:ext cx="8556625" cy="3622675"/>
        </p:xfrm>
        <a:graphic>
          <a:graphicData uri="http://schemas.openxmlformats.org/drawingml/2006/table">
            <a:tbl>
              <a:tblPr/>
              <a:tblGrid>
                <a:gridCol w="942975"/>
                <a:gridCol w="1830388"/>
                <a:gridCol w="2884488"/>
                <a:gridCol w="1520825"/>
                <a:gridCol w="1377950"/>
              </a:tblGrid>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b="1">
                          <a:solidFill>
                            <a:srgbClr val="000000"/>
                          </a:solidFill>
                          <a:latin typeface="Calibri" pitchFamily="34" charset="0"/>
                        </a:rPr>
                        <a:t>SUPNR</a:t>
                      </a:r>
                      <a:endParaRPr lang="nl-BE" altLang="en-US" sz="1700" b="1">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b="1">
                          <a:solidFill>
                            <a:srgbClr val="000000"/>
                          </a:solidFill>
                          <a:latin typeface="Calibri" pitchFamily="34" charset="0"/>
                        </a:rPr>
                        <a:t>SUPNAME</a:t>
                      </a:r>
                      <a:endParaRPr lang="nl-BE" altLang="en-US" sz="1700" b="1">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b="1">
                          <a:solidFill>
                            <a:srgbClr val="000000"/>
                          </a:solidFill>
                          <a:latin typeface="Calibri" pitchFamily="34" charset="0"/>
                        </a:rPr>
                        <a:t>SUPADDRESS</a:t>
                      </a:r>
                      <a:endParaRPr lang="nl-BE" altLang="en-US" sz="1700" b="1">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b="1">
                          <a:solidFill>
                            <a:srgbClr val="000000"/>
                          </a:solidFill>
                          <a:latin typeface="Calibri" pitchFamily="34" charset="0"/>
                        </a:rPr>
                        <a:t>SUPCITY</a:t>
                      </a:r>
                      <a:endParaRPr lang="nl-BE" altLang="en-US" sz="1700" b="1">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b="1">
                          <a:solidFill>
                            <a:srgbClr val="000000"/>
                          </a:solidFill>
                          <a:latin typeface="Calibri" pitchFamily="34" charset="0"/>
                        </a:rPr>
                        <a:t>SUPSTATUS</a:t>
                      </a:r>
                      <a:endParaRPr lang="nl-BE" altLang="en-US" sz="1700" b="1">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21</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Deliwines</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240, Avenue of the Americas</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New York</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20</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32</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Best Wines</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660, Market Street</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San Francisco</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90</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37</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Ad Fundum</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82, Wacker Drive </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Chicago</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95</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52</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Spirits &amp; co.</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928, Strip</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Las Vegas</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NULL</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68</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The Wine Depot</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132, Montgomery Street</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San Francisco</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700">
                          <a:solidFill>
                            <a:srgbClr val="000000"/>
                          </a:solidFill>
                          <a:latin typeface="Calibri" pitchFamily="34" charset="0"/>
                        </a:rPr>
                        <a:t>10</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17525">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700">
                          <a:solidFill>
                            <a:srgbClr val="000000"/>
                          </a:solidFill>
                          <a:latin typeface="Calibri" pitchFamily="34" charset="0"/>
                        </a:rPr>
                        <a:t>69</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700">
                          <a:solidFill>
                            <a:srgbClr val="000000"/>
                          </a:solidFill>
                          <a:latin typeface="Calibri" pitchFamily="34" charset="0"/>
                        </a:rPr>
                        <a:t>Vinos del Mundo</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700">
                          <a:solidFill>
                            <a:srgbClr val="000000"/>
                          </a:solidFill>
                          <a:latin typeface="Calibri" pitchFamily="34" charset="0"/>
                        </a:rPr>
                        <a:t>4, Collins Avenue</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700">
                          <a:solidFill>
                            <a:srgbClr val="000000"/>
                          </a:solidFill>
                          <a:latin typeface="Calibri" pitchFamily="34" charset="0"/>
                        </a:rPr>
                        <a:t>Miami</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99186" tIns="0" rIns="991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700">
                          <a:solidFill>
                            <a:srgbClr val="000000"/>
                          </a:solidFill>
                          <a:latin typeface="Calibri" pitchFamily="34" charset="0"/>
                        </a:rPr>
                        <a:t>92</a:t>
                      </a:r>
                      <a:endParaRPr lang="nl-BE" altLang="en-US" sz="1700">
                        <a:solidFill>
                          <a:srgbClr val="000000"/>
                        </a:solidFill>
                        <a:latin typeface="Calibri" pitchFamily="34" charset="0"/>
                        <a:ea typeface="Calibri" pitchFamily="34" charset="0"/>
                      </a:endParaRPr>
                    </a:p>
                  </a:txBody>
                  <a:tcPr marL="99186" marR="991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2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Snowflake Schema</a:t>
            </a:r>
          </a:p>
        </p:txBody>
      </p:sp>
      <p:sp>
        <p:nvSpPr>
          <p:cNvPr id="2765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9A68D50-77CF-4F4A-898E-2342685FDDFC}" type="slidenum">
              <a:rPr lang="nl-NL" altLang="nl-BE" sz="1200">
                <a:solidFill>
                  <a:srgbClr val="898989"/>
                </a:solidFill>
                <a:latin typeface="Arial" pitchFamily="34" charset="0"/>
              </a:rPr>
              <a:t>290</a:t>
            </a:fld>
            <a:endParaRPr lang="nl-NL" altLang="nl-BE" sz="1200">
              <a:solidFill>
                <a:srgbClr val="898989"/>
              </a:solidFill>
              <a:latin typeface="Arial" pitchFamily="34" charset="0"/>
            </a:endParaRPr>
          </a:p>
        </p:txBody>
      </p:sp>
      <p:pic>
        <p:nvPicPr>
          <p:cNvPr id="27652" name="Picture 4"/>
          <p:cNvPicPr>
            <a:picLocks noChangeAspect="1"/>
          </p:cNvPicPr>
          <p:nvPr/>
        </p:nvPicPr>
        <p:blipFill>
          <a:blip r:embed="rId3"/>
          <a:stretch>
            <a:fillRect/>
          </a:stretch>
        </p:blipFill>
        <p:spPr>
          <a:xfrm>
            <a:off x="334963" y="1592263"/>
            <a:ext cx="8945562" cy="4248150"/>
          </a:xfrm>
          <a:prstGeom prst="rect">
            <a:avLst/>
          </a:prstGeom>
          <a:noFill/>
          <a:ln>
            <a:noFill/>
            <a:miter lim="800000"/>
          </a:ln>
        </p:spPr>
      </p:pic>
    </p:spTree>
  </p:cSld>
  <p:clrMapOvr>
    <a:masterClrMapping/>
  </p:clrMapOvr>
  <p:transition/>
  <p:timing/>
</p:sld>
</file>

<file path=ppt/slides/slide2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Snowflake schema</a:t>
            </a:r>
          </a:p>
        </p:txBody>
      </p:sp>
      <p:sp>
        <p:nvSpPr>
          <p:cNvPr id="2969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In case dimension tables grow too large</a:t>
            </a:r>
          </a:p>
          <a:p>
            <a:pPr lvl="0"/>
            <a:r>
              <a:t>In case most queries don’t make use of the outer level dimension tables</a:t>
            </a:r>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C256113-21A3-4233-806F-9C757CF16F36}" type="slidenum">
              <a:rPr lang="nl-NL" altLang="nl-BE" sz="1200">
                <a:solidFill>
                  <a:srgbClr val="898989"/>
                </a:solidFill>
                <a:latin typeface="Arial" pitchFamily="34" charset="0"/>
              </a:rPr>
              <a:t>291</a:t>
            </a:fld>
            <a:endParaRPr lang="nl-NL" altLang="nl-BE" sz="1200">
              <a:solidFill>
                <a:srgbClr val="898989"/>
              </a:solidFill>
              <a:latin typeface="Arial" pitchFamily="34" charset="0"/>
            </a:endParaRPr>
          </a:p>
        </p:txBody>
      </p:sp>
    </p:spTree>
  </p:cSld>
  <p:clrMapOvr>
    <a:masterClrMapping/>
  </p:clrMapOvr>
  <p:transition/>
  <p:timing/>
</p:sld>
</file>

<file path=ppt/slides/slide2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Fact Constellation</a:t>
            </a:r>
          </a:p>
        </p:txBody>
      </p:sp>
      <p:sp>
        <p:nvSpPr>
          <p:cNvPr id="3174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7A81477-A3EB-4EE8-8B7F-8614CAE9CB26}" type="slidenum">
              <a:rPr lang="nl-NL" altLang="nl-BE" sz="1200">
                <a:solidFill>
                  <a:srgbClr val="898989"/>
                </a:solidFill>
                <a:latin typeface="Arial" pitchFamily="34" charset="0"/>
              </a:rPr>
              <a:t>292</a:t>
            </a:fld>
            <a:endParaRPr lang="nl-NL" altLang="nl-BE" sz="1200">
              <a:solidFill>
                <a:srgbClr val="898989"/>
              </a:solidFill>
              <a:latin typeface="Arial" pitchFamily="34" charset="0"/>
            </a:endParaRPr>
          </a:p>
        </p:txBody>
      </p:sp>
      <p:pic>
        <p:nvPicPr>
          <p:cNvPr id="31748" name="Picture 4"/>
          <p:cNvPicPr>
            <a:picLocks noChangeAspect="1"/>
          </p:cNvPicPr>
          <p:nvPr/>
        </p:nvPicPr>
        <p:blipFill>
          <a:blip r:embed="rId3"/>
          <a:stretch>
            <a:fillRect/>
          </a:stretch>
        </p:blipFill>
        <p:spPr>
          <a:xfrm>
            <a:off x="342900" y="1887538"/>
            <a:ext cx="9296400" cy="3949700"/>
          </a:xfrm>
          <a:prstGeom prst="rect">
            <a:avLst/>
          </a:prstGeom>
          <a:noFill/>
          <a:ln>
            <a:noFill/>
            <a:miter lim="800000"/>
          </a:ln>
        </p:spPr>
      </p:pic>
    </p:spTree>
  </p:cSld>
  <p:clrMapOvr>
    <a:masterClrMapping/>
  </p:clrMapOvr>
  <p:transition/>
  <p:timing/>
</p:sld>
</file>

<file path=ppt/slides/slide2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Specific Schema Issues</a:t>
            </a:r>
          </a:p>
        </p:txBody>
      </p:sp>
      <p:sp>
        <p:nvSpPr>
          <p:cNvPr id="33795" name="Content Placeholder 2"/>
          <p:cNvSpPr>
            <a:spLocks noGrp="1"/>
          </p:cNvSpPr>
          <p:nvPr>
            <p:ph idx="1"/>
          </p:nvPr>
        </p:nvSpPr>
        <p:spPr>
          <a:xfrm>
            <a:off x="495300" y="15319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Surrogate keys</a:t>
            </a:r>
          </a:p>
          <a:p>
            <a:pPr lvl="0"/>
            <a:r>
              <a:t>Granularity of the fact table</a:t>
            </a:r>
          </a:p>
          <a:p>
            <a:pPr lvl="0"/>
            <a:r>
              <a:t>Factless Fact Tables</a:t>
            </a:r>
          </a:p>
          <a:p>
            <a:pPr lvl="0"/>
            <a:r>
              <a:t>Optimizing the dimension tables</a:t>
            </a:r>
          </a:p>
          <a:p>
            <a:pPr lvl="0"/>
            <a:r>
              <a:t>Defining junk dimensions</a:t>
            </a:r>
          </a:p>
          <a:p>
            <a:pPr lvl="0"/>
            <a:r>
              <a:t>Defining outrigger tables</a:t>
            </a:r>
          </a:p>
          <a:p>
            <a:pPr lvl="0"/>
            <a:r>
              <a:t>Slowly changing dimensions</a:t>
            </a:r>
          </a:p>
          <a:p>
            <a:pPr lvl="0"/>
            <a:r>
              <a:t>Rapidly changing dimensions</a:t>
            </a:r>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651E2A6-4C2F-440F-884B-3DF719459D19}" type="slidenum">
              <a:rPr lang="nl-NL" altLang="nl-BE" sz="1200">
                <a:solidFill>
                  <a:srgbClr val="898989"/>
                </a:solidFill>
                <a:latin typeface="Arial" pitchFamily="34" charset="0"/>
              </a:rPr>
              <a:t>293</a:t>
            </a:fld>
            <a:endParaRPr lang="nl-NL" altLang="nl-BE" sz="1200">
              <a:solidFill>
                <a:srgbClr val="898989"/>
              </a:solidFill>
              <a:latin typeface="Arial" pitchFamily="34" charset="0"/>
            </a:endParaRPr>
          </a:p>
        </p:txBody>
      </p:sp>
    </p:spTree>
  </p:cSld>
  <p:clrMapOvr>
    <a:masterClrMapping/>
  </p:clrMapOvr>
  <p:transition/>
  <p:timing/>
</p:sld>
</file>

<file path=ppt/slides/slide2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Surrogate keys</a:t>
            </a:r>
          </a:p>
        </p:txBody>
      </p:sp>
      <p:sp>
        <p:nvSpPr>
          <p:cNvPr id="3584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StoreKey, ProductKey, ShipperKey, …</a:t>
            </a:r>
            <a:endParaRPr lang="en-US" altLang="nl-BE" sz="2800"/>
          </a:p>
          <a:p>
            <a:pPr lvl="0"/>
            <a:r>
              <a:rPr lang="en-US" altLang="nl-BE" sz="2800"/>
              <a:t>Meaningless integers</a:t>
            </a:r>
            <a:endParaRPr lang="en-US" altLang="nl-BE" sz="2800"/>
          </a:p>
          <a:p>
            <a:pPr lvl="0"/>
            <a:r>
              <a:rPr lang="en-US" altLang="nl-BE" sz="2800"/>
              <a:t>Cannot use business keys since they usually have a business meaning</a:t>
            </a:r>
            <a:endParaRPr lang="en-US" altLang="nl-BE" sz="2800"/>
          </a:p>
          <a:p>
            <a:pPr lvl="0"/>
            <a:r>
              <a:rPr lang="en-US" altLang="nl-BE" sz="2800"/>
              <a:t>Surrogate keys essentially buffer the data warehouse from the operational environment </a:t>
            </a:r>
            <a:endParaRPr lang="en-US" altLang="nl-BE" sz="2800"/>
          </a:p>
          <a:p>
            <a:pPr lvl="0"/>
            <a:r>
              <a:rPr lang="en-US" altLang="nl-BE" sz="2800"/>
              <a:t>Business keys are usually bigger in size </a:t>
            </a:r>
            <a:endParaRPr lang="en-US" altLang="nl-BE" sz="2800"/>
          </a:p>
          <a:p>
            <a:pPr lvl="0"/>
            <a:r>
              <a:rPr lang="en-US" altLang="nl-BE" sz="2800"/>
              <a:t>Business keys are also often re-used over longer periods of time</a:t>
            </a:r>
            <a:endParaRPr lang="nl-BE" altLang="nl-BE" sz="2800"/>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9E299FA-C782-4A2D-927A-8EB8C04457A0}" type="slidenum">
              <a:rPr lang="nl-NL" altLang="nl-BE" sz="1200">
                <a:solidFill>
                  <a:srgbClr val="898989"/>
                </a:solidFill>
                <a:latin typeface="Arial" pitchFamily="34" charset="0"/>
              </a:rPr>
              <a:t>294</a:t>
            </a:fld>
            <a:endParaRPr lang="nl-NL" altLang="nl-BE" sz="1200">
              <a:solidFill>
                <a:srgbClr val="898989"/>
              </a:solidFill>
              <a:latin typeface="Arial" pitchFamily="34" charset="0"/>
            </a:endParaRPr>
          </a:p>
        </p:txBody>
      </p:sp>
    </p:spTree>
  </p:cSld>
  <p:clrMapOvr>
    <a:masterClrMapping/>
  </p:clrMapOvr>
  <p:transition/>
  <p:timing/>
</p:sld>
</file>

<file path=ppt/slides/slide2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Granularity of the fact table</a:t>
            </a:r>
          </a:p>
        </p:txBody>
      </p:sp>
      <p:sp>
        <p:nvSpPr>
          <p:cNvPr id="3789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Level of detail of one row of the fact able</a:t>
            </a:r>
            <a:endParaRPr lang="en-US" altLang="nl-BE" sz="2800"/>
          </a:p>
          <a:p>
            <a:pPr lvl="0"/>
            <a:r>
              <a:rPr lang="en-US" altLang="nl-BE" sz="2800"/>
              <a:t>Higher (lower) granularity implies more (fewer) rows</a:t>
            </a:r>
            <a:endParaRPr lang="en-US" altLang="nl-BE" sz="2800"/>
          </a:p>
          <a:p>
            <a:pPr lvl="0"/>
            <a:r>
              <a:rPr lang="en-US" altLang="nl-BE" sz="2800"/>
              <a:t>Trade-off between level of detailed analysis and storage requirements </a:t>
            </a:r>
            <a:endParaRPr lang="en-US" altLang="nl-BE" sz="2800"/>
          </a:p>
          <a:p>
            <a:pPr lvl="0"/>
            <a:r>
              <a:rPr lang="en-US" altLang="nl-BE" sz="2800"/>
              <a:t>Examples:</a:t>
            </a:r>
            <a:endParaRPr lang="en-US" altLang="nl-BE" sz="2800"/>
          </a:p>
          <a:p>
            <a:pPr lvl="1"/>
            <a:r>
              <a:rPr lang="en-US" altLang="nl-BE" sz="2400"/>
              <a:t>One tuple of the fact table corresponds to one line on a purchase order</a:t>
            </a:r>
            <a:endParaRPr lang="nl-BE" altLang="nl-BE" sz="2400"/>
          </a:p>
          <a:p>
            <a:pPr lvl="1"/>
            <a:r>
              <a:rPr lang="en-US" altLang="nl-BE" sz="2400"/>
              <a:t>One tuple of the fact table corresponds to one purchase order</a:t>
            </a:r>
            <a:endParaRPr lang="nl-BE" altLang="nl-BE" sz="2400"/>
          </a:p>
          <a:p>
            <a:pPr lvl="1"/>
            <a:r>
              <a:rPr lang="en-US" altLang="nl-BE" sz="2400"/>
              <a:t>One tuple of the fact able corresponds to all purchase orders made by a customer</a:t>
            </a:r>
            <a:endParaRPr lang="nl-BE" altLang="nl-BE" sz="2400"/>
          </a:p>
          <a:p>
            <a:pPr lvl="0"/>
            <a:endParaRPr lang="nl-BE" altLang="nl-BE"/>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644ABE4-54BB-4EEF-BE8E-B2601DA1CDD9}" type="slidenum">
              <a:rPr lang="nl-NL" altLang="nl-BE" sz="1200">
                <a:solidFill>
                  <a:srgbClr val="898989"/>
                </a:solidFill>
                <a:latin typeface="Arial" pitchFamily="34" charset="0"/>
              </a:rPr>
              <a:t>295</a:t>
            </a:fld>
            <a:endParaRPr lang="nl-NL" altLang="nl-BE" sz="1200">
              <a:solidFill>
                <a:srgbClr val="898989"/>
              </a:solidFill>
              <a:latin typeface="Arial" pitchFamily="34" charset="0"/>
            </a:endParaRPr>
          </a:p>
        </p:txBody>
      </p:sp>
    </p:spTree>
  </p:cSld>
  <p:clrMapOvr>
    <a:masterClrMapping/>
  </p:clrMapOvr>
  <p:transition/>
  <p:timing/>
</p:sld>
</file>

<file path=ppt/slides/slide2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Factless Fact Tables</a:t>
            </a:r>
          </a:p>
        </p:txBody>
      </p:sp>
      <p:sp>
        <p:nvSpPr>
          <p:cNvPr id="3993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5771C3E-E1D0-4BD3-8187-62528D6B1138}" type="slidenum">
              <a:rPr lang="nl-NL" altLang="nl-BE" sz="1200">
                <a:solidFill>
                  <a:srgbClr val="898989"/>
                </a:solidFill>
                <a:latin typeface="Arial" pitchFamily="34" charset="0"/>
              </a:rPr>
              <a:t>296</a:t>
            </a:fld>
            <a:endParaRPr lang="nl-NL" altLang="nl-BE" sz="1200">
              <a:solidFill>
                <a:srgbClr val="898989"/>
              </a:solidFill>
              <a:latin typeface="Arial" pitchFamily="34" charset="0"/>
            </a:endParaRPr>
          </a:p>
        </p:txBody>
      </p:sp>
      <p:pic>
        <p:nvPicPr>
          <p:cNvPr id="39940" name="Picture 4"/>
          <p:cNvPicPr>
            <a:picLocks noChangeAspect="1"/>
          </p:cNvPicPr>
          <p:nvPr/>
        </p:nvPicPr>
        <p:blipFill>
          <a:blip r:embed="rId3"/>
          <a:stretch>
            <a:fillRect/>
          </a:stretch>
        </p:blipFill>
        <p:spPr>
          <a:xfrm>
            <a:off x="1489075" y="1790700"/>
            <a:ext cx="7210425" cy="3948113"/>
          </a:xfrm>
          <a:prstGeom prst="rect">
            <a:avLst/>
          </a:prstGeom>
          <a:noFill/>
          <a:ln>
            <a:noFill/>
            <a:miter lim="800000"/>
          </a:ln>
        </p:spPr>
      </p:pic>
    </p:spTree>
  </p:cSld>
  <p:clrMapOvr>
    <a:masterClrMapping/>
  </p:clrMapOvr>
  <p:transition/>
  <p:timing/>
</p:sld>
</file>

<file path=ppt/slides/slide2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Optimizing the dimension tables</a:t>
            </a:r>
          </a:p>
        </p:txBody>
      </p:sp>
      <p:sp>
        <p:nvSpPr>
          <p:cNvPr id="41987" name="Content Placeholder 2">
            <a:extLst>
              <a:ext uri="{FF2B5EF4-FFF2-40B4-BE49-F238E27FC236}">
                <a16:creationId xmlns:a16="http://schemas.microsoft.com/office/drawing/2014/main" id="{5E4278B1-02FD-4369-918C-D12DE1B0CDF3}"/>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Dimension tables should be heavily indexed to improve query execution time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On average between 5 and 10</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E.g. Time</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nl-BE" sz="2800" b="0" i="0" u="none" strike="noStrike" kern="1200" cap="none" spc="0" normalizeH="0" baseline="0" noProof="0" err="1">
                <a:ln>
                  <a:noFill/>
                </a:ln>
                <a:solidFill>
                  <a:schemeClr val="tx1"/>
                </a:solidFill>
                <a:effectLst/>
                <a:uLnTx/>
                <a:uFillTx/>
                <a:latin typeface="+mn-lt" pitchFamily="34" charset="0"/>
                <a:ea typeface="+mn-ea" pitchFamily="34" charset="0"/>
                <a:cs typeface="+mn-cs" pitchFamily="34" charset="0"/>
              </a:rPr>
              <a:t>TimeKey, Date, DayOfWeek, DayOfMonth, DayOfYear, Month, MonthName, Year, LastDayInWeekFlag, LastDayInMonthFlag, FiscalWeek, HolidayFlag, …</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C7CC871-D0F1-464F-9E61-17EBA8CE8A8C}" type="slidenum">
              <a:rPr lang="nl-NL" altLang="nl-BE" sz="1200">
                <a:solidFill>
                  <a:srgbClr val="898989"/>
                </a:solidFill>
                <a:latin typeface="Arial" pitchFamily="34" charset="0"/>
              </a:rPr>
              <a:t>297</a:t>
            </a:fld>
            <a:endParaRPr lang="nl-NL" altLang="nl-BE" sz="1200">
              <a:solidFill>
                <a:srgbClr val="898989"/>
              </a:solidFill>
              <a:latin typeface="Arial" pitchFamily="34" charset="0"/>
            </a:endParaRPr>
          </a:p>
        </p:txBody>
      </p:sp>
    </p:spTree>
  </p:cSld>
  <p:clrMapOvr>
    <a:masterClrMapping/>
  </p:clrMapOvr>
  <p:transition/>
  <p:timing/>
</p:sld>
</file>

<file path=ppt/slides/slide2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Junk Dimensions</a:t>
            </a:r>
          </a:p>
        </p:txBody>
      </p:sp>
      <p:sp>
        <p:nvSpPr>
          <p:cNvPr id="44035" name="Content Placeholder 2"/>
          <p:cNvSpPr>
            <a:spLocks noGrp="1"/>
          </p:cNvSpPr>
          <p:nvPr>
            <p:ph idx="1"/>
          </p:nvPr>
        </p:nvSpPr>
        <p:spPr>
          <a:xfrm>
            <a:off x="234950" y="1417638"/>
            <a:ext cx="92583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Deal with low cardinality attribute types such as flags or indicators</a:t>
            </a:r>
            <a:endParaRPr lang="en-US" altLang="nl-BE" sz="2400"/>
          </a:p>
          <a:p>
            <a:pPr lvl="0"/>
            <a:r>
              <a:rPr lang="en-US" altLang="nl-BE" sz="2400"/>
              <a:t>Example: On-line Purchase (Y/N), Payment (cash or credit-card), Discount (Y/N)</a:t>
            </a:r>
            <a:endParaRPr lang="en-US" altLang="nl-BE" sz="2400"/>
          </a:p>
          <a:p>
            <a:pPr lvl="0"/>
            <a:r>
              <a:rPr lang="en-US" altLang="nl-BE" sz="2400"/>
              <a:t>Junk dimension is a dimension that simply enumerates all feasible combinations of values of the low cardinality attribute types </a:t>
            </a:r>
            <a:endParaRPr lang="nl-BE" altLang="nl-BE" sz="2400"/>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00B3ECA-94C8-4FC9-8E41-56EF19924555}" type="slidenum">
              <a:rPr lang="nl-NL" altLang="nl-BE" sz="1200">
                <a:solidFill>
                  <a:srgbClr val="898989"/>
                </a:solidFill>
                <a:latin typeface="Arial" pitchFamily="34" charset="0"/>
              </a:rPr>
              <a:t>298</a:t>
            </a:fld>
            <a:endParaRPr lang="nl-NL" altLang="nl-BE" sz="1200">
              <a:solidFill>
                <a:srgbClr val="898989"/>
              </a:solidFill>
              <a:latin typeface="Arial" pitchFamily="34" charset="0"/>
            </a:endParaRPr>
          </a:p>
        </p:txBody>
      </p:sp>
      <p:graphicFrame>
        <p:nvGraphicFramePr>
          <p:cNvPr id="44037" name="Table 4"/>
          <p:cNvGraphicFramePr>
            <a:graphicFrameLocks noGrp="1"/>
          </p:cNvGraphicFramePr>
          <p:nvPr/>
        </p:nvGraphicFramePr>
        <p:xfrm>
          <a:off x="2765425" y="3551238"/>
          <a:ext cx="4375150" cy="2989262"/>
        </p:xfrm>
        <a:graphic>
          <a:graphicData uri="http://schemas.openxmlformats.org/drawingml/2006/table">
            <a:tbl>
              <a:tblPr/>
              <a:tblGrid>
                <a:gridCol w="866775"/>
                <a:gridCol w="1428750"/>
                <a:gridCol w="1165225"/>
                <a:gridCol w="914400"/>
              </a:tblGrid>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JunkKey1</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On-line purchase</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Payment</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Discount</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1</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Yes</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Credit-card</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Yes</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2</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Yes</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Credit-card</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3</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Credit-card</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Yes</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4</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Credit-card</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5</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Cash</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Yes</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6</a:t>
                      </a:r>
                      <a:endParaRPr lang="nl-BE" altLang="en-US" sz="14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Cash</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No</a:t>
                      </a:r>
                      <a:endParaRPr lang="nl-BE" altLang="en-US" sz="14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2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Outrigger tables</a:t>
            </a:r>
          </a:p>
        </p:txBody>
      </p:sp>
      <p:sp>
        <p:nvSpPr>
          <p:cNvPr id="46083" name="Content Placeholder 2"/>
          <p:cNvSpPr>
            <a:spLocks noGrp="1"/>
          </p:cNvSpPr>
          <p:nvPr>
            <p:ph idx="1"/>
          </p:nvPr>
        </p:nvSpPr>
        <p:spPr>
          <a:xfrm>
            <a:off x="387350" y="1417638"/>
            <a:ext cx="8915400" cy="152717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store a set of attribute types of a dimension table which are highly correlated, low in cardinality and updated simultaneously</a:t>
            </a:r>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0F25601-79C0-4996-B851-4D48F21531ED}" type="slidenum">
              <a:rPr lang="nl-NL" altLang="nl-BE" sz="1200">
                <a:solidFill>
                  <a:srgbClr val="898989"/>
                </a:solidFill>
                <a:latin typeface="Arial" pitchFamily="34" charset="0"/>
              </a:rPr>
              <a:t>299</a:t>
            </a:fld>
            <a:endParaRPr lang="nl-NL" altLang="nl-BE" sz="1200">
              <a:solidFill>
                <a:srgbClr val="898989"/>
              </a:solidFill>
              <a:latin typeface="Arial" pitchFamily="34" charset="0"/>
            </a:endParaRPr>
          </a:p>
        </p:txBody>
      </p:sp>
      <p:pic>
        <p:nvPicPr>
          <p:cNvPr id="46085" name="Picture 4"/>
          <p:cNvPicPr>
            <a:picLocks noChangeAspect="1"/>
          </p:cNvPicPr>
          <p:nvPr/>
        </p:nvPicPr>
        <p:blipFill>
          <a:blip r:embed="rId3"/>
          <a:stretch>
            <a:fillRect/>
          </a:stretch>
        </p:blipFill>
        <p:spPr>
          <a:xfrm>
            <a:off x="1822450" y="3124200"/>
            <a:ext cx="6045200" cy="3411538"/>
          </a:xfrm>
          <a:prstGeom prst="rect">
            <a:avLst/>
          </a:prstGeom>
          <a:noFill/>
          <a:ln>
            <a:noFill/>
            <a:miter lim="800000"/>
          </a:ln>
        </p:spPr>
      </p:pic>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6175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Relational Database Management Systems and SQL</a:t>
            </a:r>
            <a:br>
              <a:rPr lang="en-US" altLang="nl-BE"/>
            </a:br>
            <a:endParaRPr lang="nl-BE" altLang="nl-BE"/>
          </a:p>
        </p:txBody>
      </p:sp>
      <p:sp>
        <p:nvSpPr>
          <p:cNvPr id="92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Key Characteristics of SQL</a:t>
            </a:r>
          </a:p>
          <a:p>
            <a:pPr lvl="0"/>
            <a:r>
              <a:t>Three-Level Database Architecture</a:t>
            </a:r>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C98FA21-4C5E-4C30-9B79-64ED0E929D31}" type="slidenum">
              <a:rPr lang="nl-NL" altLang="nl-BE" sz="1200">
                <a:solidFill>
                  <a:srgbClr val="898989"/>
                </a:solidFill>
                <a:latin typeface="Arial" pitchFamily="34" charset="0"/>
              </a:rPr>
              <a:t>3</a:t>
            </a:fld>
            <a:endParaRPr lang="nl-NL" altLang="nl-BE" sz="1200">
              <a:solidFill>
                <a:srgbClr val="898989"/>
              </a:solidFill>
              <a:latin typeface="Arial" pitchFamily="34" charset="0"/>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64515" name="Content Placeholder 2"/>
          <p:cNvSpPr>
            <a:spLocks noGrp="1"/>
          </p:cNvSpPr>
          <p:nvPr>
            <p:ph idx="1"/>
          </p:nvPr>
        </p:nvSpPr>
        <p:spPr>
          <a:xfrm>
            <a:off x="495300" y="1600200"/>
            <a:ext cx="8915400" cy="6604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b="1">
                <a:latin typeface="Consolas" pitchFamily="49" charset="0"/>
              </a:rPr>
              <a:t>Q2: SELECT</a:t>
            </a:r>
            <a:r>
              <a:rPr lang="en-GB" altLang="nl-BE">
                <a:latin typeface="Consolas" pitchFamily="49" charset="0"/>
              </a:rPr>
              <a:t> SUPNR, SUPNAME </a:t>
            </a:r>
            <a:r>
              <a:rPr lang="en-GB" altLang="nl-BE" b="1">
                <a:latin typeface="Consolas" pitchFamily="49" charset="0"/>
              </a:rPr>
              <a:t>FROM</a:t>
            </a:r>
            <a:r>
              <a:rPr lang="en-GB" altLang="nl-BE">
                <a:latin typeface="Consolas" pitchFamily="49" charset="0"/>
              </a:rPr>
              <a:t> SUPPLIER</a:t>
            </a:r>
            <a:endParaRPr lang="nl-BE" altLang="nl-BE">
              <a:latin typeface="Consolas" pitchFamily="49" charset="0"/>
            </a:endParaRPr>
          </a:p>
          <a:p>
            <a:pPr marL="0" lvl="0" indent="0">
              <a:buNone/>
            </a:pPr>
            <a:endParaRPr lang="nl-BE" altLang="nl-BE"/>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292D5B3-22E9-4E38-AC58-A489D0337F6F}" type="slidenum">
              <a:rPr lang="nl-NL" altLang="nl-BE" sz="1200">
                <a:solidFill>
                  <a:srgbClr val="898989"/>
                </a:solidFill>
                <a:latin typeface="Arial" pitchFamily="34" charset="0"/>
              </a:rPr>
              <a:t>30</a:t>
            </a:fld>
            <a:endParaRPr lang="nl-NL" altLang="nl-BE" sz="1200">
              <a:solidFill>
                <a:srgbClr val="898989"/>
              </a:solidFill>
              <a:latin typeface="Arial" pitchFamily="34" charset="0"/>
            </a:endParaRPr>
          </a:p>
        </p:txBody>
      </p:sp>
      <p:graphicFrame>
        <p:nvGraphicFramePr>
          <p:cNvPr id="64517" name="Table 4"/>
          <p:cNvGraphicFramePr>
            <a:graphicFrameLocks noGrp="1"/>
          </p:cNvGraphicFramePr>
          <p:nvPr/>
        </p:nvGraphicFramePr>
        <p:xfrm>
          <a:off x="3644900" y="2582862"/>
          <a:ext cx="2616200" cy="3844925"/>
        </p:xfrm>
        <a:graphic>
          <a:graphicData uri="http://schemas.openxmlformats.org/drawingml/2006/table">
            <a:tbl>
              <a:tblPr/>
              <a:tblGrid>
                <a:gridCol w="846138"/>
                <a:gridCol w="1770062"/>
              </a:tblGrid>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b="1">
                          <a:solidFill>
                            <a:srgbClr val="000000"/>
                          </a:solidFill>
                          <a:latin typeface="Calibri" pitchFamily="34" charset="0"/>
                        </a:rPr>
                        <a:t>SUPNR</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21</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Deliwines</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32</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Best Wines</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37</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Ad Fundum</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52</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Spirits &amp; co.</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68</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The Wine Depot</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a:solidFill>
                            <a:srgbClr val="000000"/>
                          </a:solidFill>
                          <a:latin typeface="Calibri" pitchFamily="34" charset="0"/>
                        </a:rPr>
                        <a:t>69</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a:solidFill>
                            <a:srgbClr val="000000"/>
                          </a:solidFill>
                          <a:latin typeface="Calibri" pitchFamily="34" charset="0"/>
                        </a:rPr>
                        <a:t>Vinos del Mundo</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Slowly Changing Dimensions</a:t>
            </a:r>
          </a:p>
        </p:txBody>
      </p:sp>
      <p:sp>
        <p:nvSpPr>
          <p:cNvPr id="4813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Dimensions that change slowly and irregularly over a period of time</a:t>
            </a:r>
          </a:p>
          <a:p>
            <a:pPr lvl="0"/>
            <a:r>
              <a:t>Example: customer segment ranging from AAA, AA, A, BBB, … to C, determined on a yearly basis</a:t>
            </a:r>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6C834DB-9B63-46B1-A78F-8538087E90AB}" type="slidenum">
              <a:rPr lang="nl-NL" altLang="nl-BE" sz="1200">
                <a:solidFill>
                  <a:srgbClr val="898989"/>
                </a:solidFill>
                <a:latin typeface="Arial" pitchFamily="34" charset="0"/>
              </a:rPr>
              <a:t>300</a:t>
            </a:fld>
            <a:endParaRPr lang="nl-NL" altLang="nl-BE" sz="1200">
              <a:solidFill>
                <a:srgbClr val="898989"/>
              </a:solidFill>
              <a:latin typeface="Arial" pitchFamily="34" charset="0"/>
            </a:endParaRPr>
          </a:p>
        </p:txBody>
      </p:sp>
    </p:spTree>
  </p:cSld>
  <p:clrMapOvr>
    <a:masterClrMapping/>
  </p:clrMapOvr>
  <p:transition/>
  <p:timing/>
</p:sld>
</file>

<file path=ppt/slides/slide3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Slowly Changing Dimensions</a:t>
            </a:r>
          </a:p>
        </p:txBody>
      </p:sp>
      <p:sp>
        <p:nvSpPr>
          <p:cNvPr id="50179" name="Content Placeholder 2">
            <a:extLst>
              <a:ext uri="{FF2B5EF4-FFF2-40B4-BE49-F238E27FC236}">
                <a16:creationId xmlns:a16="http://schemas.microsoft.com/office/drawing/2014/main" id="{C03777C7-3380-4511-8963-29440988E8A8}"/>
              </a:ext>
            </a:extLst>
          </p:cNvPr>
          <p:cNvSpPr>
            <a:spLocks noGrp="1"/>
          </p:cNvSpPr>
          <p:nvPr>
            <p:ph idx="1"/>
          </p:nvPr>
        </p:nvSpPr>
        <p:spPr>
          <a:xfrm>
            <a:off x="495300" y="1600200"/>
            <a:ext cx="8915400" cy="838200"/>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1" i="0" u="sng"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Approach 1</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1" i="0" u="sng"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1" i="0" u="sng" strike="noStrike" kern="1200" cap="none" spc="0" normalizeH="0" baseline="0" noProof="0">
              <a:ln>
                <a:noFill/>
              </a:ln>
              <a:solidFill>
                <a:schemeClr val="tx1"/>
              </a:solidFill>
              <a:effectLst/>
              <a:uLnTx/>
              <a:uFillTx/>
              <a:latin typeface="+mn-lt"/>
              <a:ea typeface="+mn-ea"/>
              <a:cs typeface="+mn-cs"/>
            </a:endParaRPr>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E969DEA-6E2A-4B21-9E81-6907BE9604F7}" type="slidenum">
              <a:rPr lang="nl-NL" altLang="nl-BE" sz="1200">
                <a:solidFill>
                  <a:srgbClr val="898989"/>
                </a:solidFill>
                <a:latin typeface="Arial" pitchFamily="34" charset="0"/>
              </a:rPr>
              <a:t>301</a:t>
            </a:fld>
            <a:endParaRPr lang="nl-NL" altLang="nl-BE" sz="1200">
              <a:solidFill>
                <a:srgbClr val="898989"/>
              </a:solidFill>
              <a:latin typeface="Arial" pitchFamily="34" charset="0"/>
            </a:endParaRPr>
          </a:p>
        </p:txBody>
      </p:sp>
      <p:graphicFrame>
        <p:nvGraphicFramePr>
          <p:cNvPr id="50181" name="Table 12"/>
          <p:cNvGraphicFramePr>
            <a:graphicFrameLocks noGrp="1"/>
          </p:cNvGraphicFramePr>
          <p:nvPr/>
        </p:nvGraphicFramePr>
        <p:xfrm>
          <a:off x="984250" y="2871788"/>
          <a:ext cx="4922838" cy="974725"/>
        </p:xfrm>
        <a:graphic>
          <a:graphicData uri="http://schemas.openxmlformats.org/drawingml/2006/table">
            <a:tbl>
              <a:tblPr/>
              <a:tblGrid>
                <a:gridCol w="1300162"/>
                <a:gridCol w="1203325"/>
                <a:gridCol w="1497012"/>
                <a:gridCol w="922338"/>
              </a:tblGrid>
              <a:tr h="487362">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Segment</a:t>
                      </a:r>
                      <a:endParaRPr lang="nl-BE" altLang="en-US" sz="16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123456</a:t>
                      </a:r>
                      <a:endParaRPr lang="nl-BE" altLang="en-US" sz="16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AA</a:t>
                      </a:r>
                      <a:endParaRPr lang="nl-BE" altLang="en-US" sz="16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50198" name="Table 14"/>
          <p:cNvGraphicFramePr>
            <a:graphicFrameLocks noGrp="1"/>
          </p:cNvGraphicFramePr>
          <p:nvPr/>
        </p:nvGraphicFramePr>
        <p:xfrm>
          <a:off x="984250" y="4795838"/>
          <a:ext cx="6115050" cy="974725"/>
        </p:xfrm>
        <a:graphic>
          <a:graphicData uri="http://schemas.openxmlformats.org/drawingml/2006/table">
            <a:tbl>
              <a:tblPr/>
              <a:tblGrid>
                <a:gridCol w="1671638"/>
                <a:gridCol w="1544638"/>
                <a:gridCol w="1922462"/>
                <a:gridCol w="976312"/>
              </a:tblGrid>
              <a:tr h="487362">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b="1">
                          <a:solidFill>
                            <a:srgbClr val="000000"/>
                          </a:solidFill>
                          <a:latin typeface="Calibri" pitchFamily="34" charset="0"/>
                        </a:rPr>
                        <a:t>Segment</a:t>
                      </a:r>
                      <a:endParaRPr lang="nl-BE" altLang="en-US" sz="1600"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123456</a:t>
                      </a:r>
                      <a:endParaRPr lang="nl-BE" altLang="en-US" sz="1600">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AAA</a:t>
                      </a:r>
                      <a:endParaRPr lang="nl-BE" altLang="en-US" sz="1600">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50215" name="TextBox 15"/>
          <p:cNvSpPr/>
          <p:nvPr/>
        </p:nvSpPr>
        <p:spPr>
          <a:xfrm>
            <a:off x="895350" y="2436813"/>
            <a:ext cx="1624013" cy="368300"/>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OLD STATUS</a:t>
            </a:r>
            <a:endParaRPr lang="nl-BE" altLang="nl-BE" sz="1800" b="1" u="sng">
              <a:latin typeface="Arial" pitchFamily="34" charset="0"/>
            </a:endParaRPr>
          </a:p>
        </p:txBody>
      </p:sp>
      <p:sp>
        <p:nvSpPr>
          <p:cNvPr id="50216" name="TextBox 17"/>
          <p:cNvSpPr/>
          <p:nvPr/>
        </p:nvSpPr>
        <p:spPr>
          <a:xfrm>
            <a:off x="895350" y="4395788"/>
            <a:ext cx="1676400" cy="369887"/>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NEW STATUS</a:t>
            </a:r>
            <a:endParaRPr lang="nl-BE" altLang="nl-BE" sz="1800" b="1" u="sng">
              <a:latin typeface="Arial" pitchFamily="34" charset="0"/>
            </a:endParaRPr>
          </a:p>
        </p:txBody>
      </p:sp>
    </p:spTree>
  </p:cSld>
  <p:clrMapOvr>
    <a:masterClrMapping/>
  </p:clrMapOvr>
  <p:transition/>
  <p:timing/>
</p:sld>
</file>

<file path=ppt/slides/slide3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Slowly Changing Dimensions</a:t>
            </a:r>
          </a:p>
        </p:txBody>
      </p:sp>
      <p:sp>
        <p:nvSpPr>
          <p:cNvPr id="52227" name="Content Placeholder 2"/>
          <p:cNvSpPr>
            <a:spLocks noGrp="1"/>
          </p:cNvSpPr>
          <p:nvPr>
            <p:ph idx="1"/>
          </p:nvPr>
        </p:nvSpPr>
        <p:spPr>
          <a:xfrm>
            <a:off x="138113" y="15192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u="sng"/>
              <a:t>Approach 2</a:t>
            </a:r>
            <a:endParaRPr lang="nl-BE" altLang="nl-BE" b="1" u="sng"/>
          </a:p>
          <a:p>
            <a:pPr lvl="0"/>
            <a:endParaRPr lang="nl-BE" altLang="nl-BE"/>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852357F-2F75-4669-BB54-AD3B689C4569}" type="slidenum">
              <a:rPr lang="nl-NL" altLang="nl-BE" sz="1200">
                <a:solidFill>
                  <a:srgbClr val="898989"/>
                </a:solidFill>
                <a:latin typeface="Arial" pitchFamily="34" charset="0"/>
              </a:rPr>
              <a:t>302</a:t>
            </a:fld>
            <a:endParaRPr lang="nl-NL" altLang="nl-BE" sz="1200">
              <a:solidFill>
                <a:srgbClr val="898989"/>
              </a:solidFill>
              <a:latin typeface="Arial" pitchFamily="34" charset="0"/>
            </a:endParaRPr>
          </a:p>
        </p:txBody>
      </p:sp>
      <p:graphicFrame>
        <p:nvGraphicFramePr>
          <p:cNvPr id="52229" name="Table 4"/>
          <p:cNvGraphicFramePr>
            <a:graphicFrameLocks noGrp="1"/>
          </p:cNvGraphicFramePr>
          <p:nvPr/>
        </p:nvGraphicFramePr>
        <p:xfrm>
          <a:off x="495300" y="2798762"/>
          <a:ext cx="7635875" cy="854075"/>
        </p:xfrm>
        <a:graphic>
          <a:graphicData uri="http://schemas.openxmlformats.org/drawingml/2006/table">
            <a:tbl>
              <a:tblPr/>
              <a:tblGrid>
                <a:gridCol w="1152525"/>
                <a:gridCol w="1068388"/>
                <a:gridCol w="1325562"/>
                <a:gridCol w="823912"/>
                <a:gridCol w="1008062"/>
                <a:gridCol w="1008062"/>
                <a:gridCol w="1249362"/>
              </a:tblGrid>
              <a:tr h="427038">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CustomerKey</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CustomerNr</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CustomerName</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Segment</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Start_Date</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End_Date</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Current_Flag</a:t>
                      </a:r>
                      <a:endParaRPr lang="nl-BE" altLang="en-US" sz="14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123456</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ABC123</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Bart Baesens</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AA</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27-02-2014</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31-12-9999</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a:t>
                      </a:r>
                      <a:endParaRPr lang="nl-BE" altLang="en-US" sz="14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52255" name="Table 5"/>
          <p:cNvGraphicFramePr>
            <a:graphicFrameLocks noGrp="1"/>
          </p:cNvGraphicFramePr>
          <p:nvPr/>
        </p:nvGraphicFramePr>
        <p:xfrm>
          <a:off x="495300" y="4484688"/>
          <a:ext cx="7507288" cy="1281112"/>
        </p:xfrm>
        <a:graphic>
          <a:graphicData uri="http://schemas.openxmlformats.org/drawingml/2006/table">
            <a:tbl>
              <a:tblPr/>
              <a:tblGrid>
                <a:gridCol w="1152525"/>
                <a:gridCol w="1068388"/>
                <a:gridCol w="1325562"/>
                <a:gridCol w="822325"/>
                <a:gridCol w="1009650"/>
                <a:gridCol w="1008062"/>
                <a:gridCol w="1120775"/>
              </a:tblGrid>
              <a:tr h="427038">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CustomerKey</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CustomerNr</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CustomerName</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Segment</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Start_Date</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End_Date</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Current_Flag</a:t>
                      </a:r>
                      <a:endParaRPr lang="nl-BE" altLang="en-US" sz="14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123456</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ABC123</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Bart Baesens</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AA</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27-02-2014</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27-02-2015</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N</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123457</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ABC123</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Bart Baesens</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AAA</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28-02-2015</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31-12-9999</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Y</a:t>
                      </a:r>
                      <a:endParaRPr lang="nl-BE" altLang="en-US" sz="14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
        <p:nvSpPr>
          <p:cNvPr id="52289" name="TextBox 6"/>
          <p:cNvSpPr/>
          <p:nvPr/>
        </p:nvSpPr>
        <p:spPr>
          <a:xfrm>
            <a:off x="403225" y="2430463"/>
            <a:ext cx="1625600" cy="368300"/>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OLD STATUS</a:t>
            </a:r>
            <a:endParaRPr lang="nl-BE" altLang="nl-BE" sz="1800" b="1" u="sng">
              <a:latin typeface="Arial" pitchFamily="34" charset="0"/>
            </a:endParaRPr>
          </a:p>
        </p:txBody>
      </p:sp>
      <p:sp>
        <p:nvSpPr>
          <p:cNvPr id="52290" name="TextBox 7"/>
          <p:cNvSpPr/>
          <p:nvPr/>
        </p:nvSpPr>
        <p:spPr>
          <a:xfrm>
            <a:off x="403225" y="4064000"/>
            <a:ext cx="1676400" cy="369888"/>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NEW STATUS</a:t>
            </a:r>
            <a:endParaRPr lang="nl-BE" altLang="nl-BE" sz="1800" b="1" u="sng">
              <a:latin typeface="Arial" pitchFamily="34" charset="0"/>
            </a:endParaRPr>
          </a:p>
        </p:txBody>
      </p:sp>
    </p:spTree>
  </p:cSld>
  <p:clrMapOvr>
    <a:masterClrMapping/>
  </p:clrMapOvr>
  <p:transition/>
  <p:timing/>
</p:sld>
</file>

<file path=ppt/slides/slide3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Slowly Changing Dimensions</a:t>
            </a:r>
          </a:p>
        </p:txBody>
      </p:sp>
      <p:sp>
        <p:nvSpPr>
          <p:cNvPr id="54275" name="Content Placeholder 2"/>
          <p:cNvSpPr>
            <a:spLocks noGrp="1"/>
          </p:cNvSpPr>
          <p:nvPr>
            <p:ph idx="1"/>
          </p:nvPr>
        </p:nvSpPr>
        <p:spPr>
          <a:xfrm>
            <a:off x="574675" y="1624013"/>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u="sng"/>
              <a:t>Approach 3</a:t>
            </a:r>
            <a:endParaRPr lang="nl-BE" altLang="nl-BE" b="1" u="sng"/>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BA3F067-7022-42ED-A58C-7E76194C5484}" type="slidenum">
              <a:rPr lang="nl-NL" altLang="nl-BE" sz="1200">
                <a:solidFill>
                  <a:srgbClr val="898989"/>
                </a:solidFill>
                <a:latin typeface="Arial" pitchFamily="34" charset="0"/>
              </a:rPr>
              <a:t>303</a:t>
            </a:fld>
            <a:endParaRPr lang="nl-NL" altLang="nl-BE" sz="1200">
              <a:solidFill>
                <a:srgbClr val="898989"/>
              </a:solidFill>
              <a:latin typeface="Arial" pitchFamily="34" charset="0"/>
            </a:endParaRPr>
          </a:p>
        </p:txBody>
      </p:sp>
      <p:graphicFrame>
        <p:nvGraphicFramePr>
          <p:cNvPr id="54277" name="Table 4"/>
          <p:cNvGraphicFramePr>
            <a:graphicFrameLocks noGrp="1"/>
          </p:cNvGraphicFramePr>
          <p:nvPr/>
        </p:nvGraphicFramePr>
        <p:xfrm>
          <a:off x="731838" y="2782888"/>
          <a:ext cx="5014912" cy="974725"/>
        </p:xfrm>
        <a:graphic>
          <a:graphicData uri="http://schemas.openxmlformats.org/drawingml/2006/table">
            <a:tbl>
              <a:tblPr/>
              <a:tblGrid>
                <a:gridCol w="1300162"/>
                <a:gridCol w="1243012"/>
                <a:gridCol w="1497012"/>
                <a:gridCol w="974725"/>
              </a:tblGrid>
              <a:tr h="487362">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Segment</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123456</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54294" name="Table 5"/>
          <p:cNvGraphicFramePr>
            <a:graphicFrameLocks noGrp="1"/>
          </p:cNvGraphicFramePr>
          <p:nvPr/>
        </p:nvGraphicFramePr>
        <p:xfrm>
          <a:off x="731838" y="4608512"/>
          <a:ext cx="7019925" cy="974725"/>
        </p:xfrm>
        <a:graphic>
          <a:graphicData uri="http://schemas.openxmlformats.org/drawingml/2006/table">
            <a:tbl>
              <a:tblPr/>
              <a:tblGrid>
                <a:gridCol w="1300162"/>
                <a:gridCol w="1560512"/>
                <a:gridCol w="1497012"/>
                <a:gridCol w="1265238"/>
                <a:gridCol w="1397000"/>
              </a:tblGrid>
              <a:tr h="487362">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Old Segment</a:t>
                      </a:r>
                      <a:endParaRPr lang="nl-BE" altLang="en-US" sz="1600" b="1">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New Segment</a:t>
                      </a:r>
                      <a:endParaRPr lang="nl-BE" altLang="en-US" sz="1600" b="1">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123456</a:t>
                      </a:r>
                      <a:endParaRPr lang="nl-BE" altLang="en-US" sz="1600">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t>
                      </a:r>
                      <a:endParaRPr lang="nl-BE" altLang="en-US" sz="1600">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a:t>
                      </a:r>
                      <a:endParaRPr lang="nl-BE" altLang="en-US" sz="1600">
                        <a:solidFill>
                          <a:srgbClr val="000000"/>
                        </a:solidFill>
                        <a:latin typeface="Calibri" pitchFamily="34" charset="0"/>
                        <a:ea typeface="Calibri"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54314" name="TextBox 6"/>
          <p:cNvSpPr/>
          <p:nvPr/>
        </p:nvSpPr>
        <p:spPr>
          <a:xfrm>
            <a:off x="596900" y="2413000"/>
            <a:ext cx="1625600" cy="369888"/>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OLD STATUS</a:t>
            </a:r>
            <a:endParaRPr lang="nl-BE" altLang="nl-BE" sz="1800" b="1" u="sng">
              <a:latin typeface="Arial" pitchFamily="34" charset="0"/>
            </a:endParaRPr>
          </a:p>
        </p:txBody>
      </p:sp>
      <p:sp>
        <p:nvSpPr>
          <p:cNvPr id="54315" name="TextBox 7"/>
          <p:cNvSpPr/>
          <p:nvPr/>
        </p:nvSpPr>
        <p:spPr>
          <a:xfrm>
            <a:off x="596900" y="4217988"/>
            <a:ext cx="1676400" cy="368300"/>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NEW STATUS</a:t>
            </a:r>
            <a:endParaRPr lang="nl-BE" altLang="nl-BE" sz="1800" b="1" u="sng">
              <a:latin typeface="Arial" pitchFamily="34" charset="0"/>
            </a:endParaRPr>
          </a:p>
        </p:txBody>
      </p:sp>
    </p:spTree>
  </p:cSld>
  <p:clrMapOvr>
    <a:masterClrMapping/>
  </p:clrMapOvr>
  <p:transition/>
  <p:timing/>
</p:sld>
</file>

<file path=ppt/slides/slide3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Slowly Changing Dimensions</a:t>
            </a:r>
          </a:p>
        </p:txBody>
      </p:sp>
      <p:sp>
        <p:nvSpPr>
          <p:cNvPr id="56323" name="Content Placeholder 2"/>
          <p:cNvSpPr>
            <a:spLocks noGrp="1"/>
          </p:cNvSpPr>
          <p:nvPr>
            <p:ph idx="1"/>
          </p:nvPr>
        </p:nvSpPr>
        <p:spPr>
          <a:xfrm>
            <a:off x="141288" y="1558925"/>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u="sng"/>
              <a:t>Approach 4</a:t>
            </a:r>
            <a:endParaRPr lang="nl-BE" altLang="nl-BE" b="1" u="sng"/>
          </a:p>
          <a:p>
            <a:pPr lvl="0"/>
            <a:endParaRPr lang="nl-BE" altLang="nl-BE"/>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7FBCD84-F876-4968-86BD-5F86D27F60B7}" type="slidenum">
              <a:rPr lang="nl-NL" altLang="nl-BE" sz="1200">
                <a:solidFill>
                  <a:srgbClr val="898989"/>
                </a:solidFill>
                <a:latin typeface="Arial" pitchFamily="34" charset="0"/>
              </a:rPr>
              <a:t>304</a:t>
            </a:fld>
            <a:endParaRPr lang="nl-NL" altLang="nl-BE" sz="1200">
              <a:solidFill>
                <a:srgbClr val="898989"/>
              </a:solidFill>
              <a:latin typeface="Arial" pitchFamily="34" charset="0"/>
            </a:endParaRPr>
          </a:p>
        </p:txBody>
      </p:sp>
      <p:graphicFrame>
        <p:nvGraphicFramePr>
          <p:cNvPr id="56325" name="Table 4"/>
          <p:cNvGraphicFramePr>
            <a:graphicFrameLocks noGrp="1"/>
          </p:cNvGraphicFramePr>
          <p:nvPr/>
        </p:nvGraphicFramePr>
        <p:xfrm>
          <a:off x="736600" y="2711450"/>
          <a:ext cx="5719762" cy="1109662"/>
        </p:xfrm>
        <a:graphic>
          <a:graphicData uri="http://schemas.openxmlformats.org/drawingml/2006/table">
            <a:tbl>
              <a:tblPr/>
              <a:tblGrid>
                <a:gridCol w="1300162"/>
                <a:gridCol w="1203325"/>
                <a:gridCol w="1495425"/>
                <a:gridCol w="1720850"/>
              </a:tblGrid>
              <a:tr h="622300">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Segment</a:t>
                      </a:r>
                      <a:endParaRPr lang="nl-BE" altLang="en-US" sz="1600" b="1">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123457</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2" tIns="0" rIns="6857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a:t>
                      </a:r>
                      <a:endParaRPr lang="nl-BE" altLang="en-US" sz="1600">
                        <a:solidFill>
                          <a:srgbClr val="000000"/>
                        </a:solidFill>
                        <a:latin typeface="Calibri" pitchFamily="34" charset="0"/>
                        <a:ea typeface="Calibri" pitchFamily="34" charset="0"/>
                      </a:endParaRPr>
                    </a:p>
                  </a:txBody>
                  <a:tcPr marL="68572" marR="6857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56342" name="Table 5"/>
          <p:cNvGraphicFramePr>
            <a:graphicFrameLocks noGrp="1"/>
          </p:cNvGraphicFramePr>
          <p:nvPr/>
        </p:nvGraphicFramePr>
        <p:xfrm>
          <a:off x="792162" y="4791075"/>
          <a:ext cx="8618538" cy="1462088"/>
        </p:xfrm>
        <a:graphic>
          <a:graphicData uri="http://schemas.openxmlformats.org/drawingml/2006/table">
            <a:tbl>
              <a:tblPr/>
              <a:tblGrid>
                <a:gridCol w="1612900"/>
                <a:gridCol w="1492250"/>
                <a:gridCol w="1857375"/>
                <a:gridCol w="1144588"/>
                <a:gridCol w="1404938"/>
                <a:gridCol w="1106488"/>
              </a:tblGrid>
              <a:tr h="487362">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CustomerKey</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CustomerNr</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CustomerName</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Segment</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Start_Date</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End_Date</a:t>
                      </a:r>
                      <a:endParaRPr lang="nl-BE" altLang="en-US" sz="1600" b="1">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123456</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27-02-2014</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27-02-2015</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123457</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ABC123</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Bart Baesens</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AAA</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28-02-2015</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1" tIns="0" rIns="6858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31-12-9999</a:t>
                      </a:r>
                      <a:endParaRPr lang="nl-BE" altLang="en-US" sz="1600">
                        <a:solidFill>
                          <a:srgbClr val="000000"/>
                        </a:solidFill>
                        <a:latin typeface="Calibri" pitchFamily="34" charset="0"/>
                        <a:ea typeface="Calibri" pitchFamily="34" charset="0"/>
                      </a:endParaRPr>
                    </a:p>
                  </a:txBody>
                  <a:tcPr marL="68581" marR="6858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
        <p:nvSpPr>
          <p:cNvPr id="56372" name="TextBox 6"/>
          <p:cNvSpPr/>
          <p:nvPr/>
        </p:nvSpPr>
        <p:spPr>
          <a:xfrm>
            <a:off x="646113" y="2341563"/>
            <a:ext cx="1625600" cy="369887"/>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OLD STATUS</a:t>
            </a:r>
            <a:endParaRPr lang="nl-BE" altLang="nl-BE" sz="1800" b="1" u="sng">
              <a:latin typeface="Arial" pitchFamily="34" charset="0"/>
            </a:endParaRPr>
          </a:p>
        </p:txBody>
      </p:sp>
      <p:sp>
        <p:nvSpPr>
          <p:cNvPr id="56373" name="TextBox 7"/>
          <p:cNvSpPr/>
          <p:nvPr/>
        </p:nvSpPr>
        <p:spPr>
          <a:xfrm>
            <a:off x="736600" y="4398963"/>
            <a:ext cx="1676400" cy="369887"/>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u="sng">
                <a:latin typeface="Arial" pitchFamily="34" charset="0"/>
              </a:rPr>
              <a:t>NEW STATUS</a:t>
            </a:r>
            <a:endParaRPr lang="nl-BE" altLang="nl-BE" sz="1800" b="1" u="sng">
              <a:latin typeface="Arial" pitchFamily="34" charset="0"/>
            </a:endParaRPr>
          </a:p>
        </p:txBody>
      </p:sp>
    </p:spTree>
  </p:cSld>
  <p:clrMapOvr>
    <a:masterClrMapping/>
  </p:clrMapOvr>
  <p:transition/>
  <p:timing/>
</p:sld>
</file>

<file path=ppt/slides/slide3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Rectangle 2"/>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Rapidly changing dimensions</a:t>
            </a:r>
          </a:p>
        </p:txBody>
      </p:sp>
      <p:sp>
        <p:nvSpPr>
          <p:cNvPr id="58371" name="Rectangle 3"/>
          <p:cNvSpPr>
            <a:spLocks noGrp="1"/>
          </p:cNvSpPr>
          <p:nvPr>
            <p:ph type="body" idx="4294967295"/>
          </p:nvPr>
        </p:nvSpPr>
        <p:spPr>
          <a:xfrm>
            <a:off x="387350" y="1417638"/>
            <a:ext cx="8651875" cy="3024187"/>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457200" lvl="0" indent="-457200"/>
            <a:r>
              <a:t>Dimensions that change rapidly and regularly over a period of time</a:t>
            </a:r>
          </a:p>
          <a:p>
            <a:pPr marL="457200" lvl="0" indent="-457200"/>
            <a:r>
              <a:t>Example: customer segment ranging from AAA, AA, A, BBB, … to C, determined on a daily basis</a:t>
            </a:r>
          </a:p>
          <a:p>
            <a:pPr marL="457200" lvl="0" indent="-457200"/>
            <a:r>
              <a:t>Approaches 2 and 4 discussed in the previous section will result into a lot of rows </a:t>
            </a:r>
          </a:p>
          <a:p>
            <a:pPr marL="457200" lvl="0" indent="-457200"/>
            <a:r>
              <a:t>Split customer information into stable (e.g., gender, marital status, …) and rapidly changing information which is put in mini-dimension table</a:t>
            </a:r>
          </a:p>
        </p:txBody>
      </p:sp>
    </p:spTree>
  </p:cSld>
  <p:clrMapOvr>
    <a:masterClrMapping/>
  </p:clrMapOvr>
  <p:transition/>
  <p:timing/>
</p:sld>
</file>

<file path=ppt/slides/slide3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Rapidly changing dimensions</a:t>
            </a:r>
          </a:p>
        </p:txBody>
      </p:sp>
      <p:sp>
        <p:nvSpPr>
          <p:cNvPr id="6041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EC51F99-34C2-4165-B2F4-F16B5F0E42A9}" type="slidenum">
              <a:rPr lang="nl-NL" altLang="nl-BE" sz="1200">
                <a:solidFill>
                  <a:srgbClr val="898989"/>
                </a:solidFill>
                <a:latin typeface="Arial" pitchFamily="34" charset="0"/>
              </a:rPr>
              <a:t>306</a:t>
            </a:fld>
            <a:endParaRPr lang="nl-NL" altLang="nl-BE" sz="1200">
              <a:solidFill>
                <a:srgbClr val="898989"/>
              </a:solidFill>
              <a:latin typeface="Arial" pitchFamily="34" charset="0"/>
            </a:endParaRPr>
          </a:p>
        </p:txBody>
      </p:sp>
      <p:pic>
        <p:nvPicPr>
          <p:cNvPr id="60420" name="Picture 4"/>
          <p:cNvPicPr>
            <a:picLocks noChangeAspect="1"/>
          </p:cNvPicPr>
          <p:nvPr/>
        </p:nvPicPr>
        <p:blipFill>
          <a:blip r:embed="rId3"/>
          <a:stretch>
            <a:fillRect/>
          </a:stretch>
        </p:blipFill>
        <p:spPr>
          <a:xfrm>
            <a:off x="944563" y="1554163"/>
            <a:ext cx="8016875" cy="4367212"/>
          </a:xfrm>
          <a:prstGeom prst="rect">
            <a:avLst/>
          </a:prstGeom>
          <a:noFill/>
          <a:ln>
            <a:noFill/>
            <a:miter lim="800000"/>
          </a:ln>
        </p:spPr>
      </p:pic>
    </p:spTree>
  </p:cSld>
  <p:clrMapOvr>
    <a:masterClrMapping/>
  </p:clrMapOvr>
  <p:transition/>
  <p:timing/>
</p:sld>
</file>

<file path=ppt/slides/slide3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Rapidly changing dimensions</a:t>
            </a:r>
          </a:p>
        </p:txBody>
      </p:sp>
      <p:sp>
        <p:nvSpPr>
          <p:cNvPr id="6246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886A5D9-7D1B-40F4-8E3D-0B7FEEF4A952}" type="slidenum">
              <a:rPr lang="nl-NL" altLang="nl-BE" sz="1200">
                <a:solidFill>
                  <a:srgbClr val="898989"/>
                </a:solidFill>
                <a:latin typeface="Arial" pitchFamily="34" charset="0"/>
              </a:rPr>
              <a:t>307</a:t>
            </a:fld>
            <a:endParaRPr lang="nl-NL" altLang="nl-BE" sz="1200">
              <a:solidFill>
                <a:srgbClr val="898989"/>
              </a:solidFill>
              <a:latin typeface="Arial" pitchFamily="34" charset="0"/>
            </a:endParaRPr>
          </a:p>
        </p:txBody>
      </p:sp>
      <p:pic>
        <p:nvPicPr>
          <p:cNvPr id="62468" name="Picture 4"/>
          <p:cNvPicPr>
            <a:picLocks noChangeAspect="1"/>
          </p:cNvPicPr>
          <p:nvPr/>
        </p:nvPicPr>
        <p:blipFill>
          <a:blip r:embed="rId3"/>
          <a:stretch>
            <a:fillRect/>
          </a:stretch>
        </p:blipFill>
        <p:spPr>
          <a:xfrm>
            <a:off x="863600" y="1533525"/>
            <a:ext cx="8801100" cy="4251325"/>
          </a:xfrm>
          <a:prstGeom prst="rect">
            <a:avLst/>
          </a:prstGeom>
          <a:noFill/>
          <a:ln>
            <a:noFill/>
            <a:miter lim="800000"/>
          </a:ln>
        </p:spPr>
      </p:pic>
    </p:spTree>
  </p:cSld>
  <p:clrMapOvr>
    <a:masterClrMapping/>
  </p:clrMapOvr>
  <p:transition/>
  <p:timing/>
</p:sld>
</file>

<file path=ppt/slides/slide3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Rapidly changing dimensions</a:t>
            </a:r>
          </a:p>
        </p:txBody>
      </p:sp>
      <p:sp>
        <p:nvSpPr>
          <p:cNvPr id="6451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648CBEC-804C-4A16-A922-891726F71753}" type="slidenum">
              <a:rPr lang="nl-NL" altLang="nl-BE" sz="1200">
                <a:solidFill>
                  <a:srgbClr val="898989"/>
                </a:solidFill>
                <a:latin typeface="Arial" pitchFamily="34" charset="0"/>
              </a:rPr>
              <a:t>308</a:t>
            </a:fld>
            <a:endParaRPr lang="nl-NL" altLang="nl-BE" sz="1200">
              <a:solidFill>
                <a:srgbClr val="898989"/>
              </a:solidFill>
              <a:latin typeface="Arial" pitchFamily="34" charset="0"/>
            </a:endParaRPr>
          </a:p>
        </p:txBody>
      </p:sp>
      <p:pic>
        <p:nvPicPr>
          <p:cNvPr id="64516" name="Picture 4"/>
          <p:cNvPicPr>
            <a:picLocks noChangeAspect="1"/>
          </p:cNvPicPr>
          <p:nvPr/>
        </p:nvPicPr>
        <p:blipFill>
          <a:blip r:embed="rId3"/>
          <a:stretch>
            <a:fillRect/>
          </a:stretch>
        </p:blipFill>
        <p:spPr>
          <a:xfrm>
            <a:off x="396875" y="2536825"/>
            <a:ext cx="9093200" cy="2008188"/>
          </a:xfrm>
          <a:prstGeom prst="rect">
            <a:avLst/>
          </a:prstGeom>
          <a:noFill/>
          <a:ln>
            <a:noFill/>
            <a:miter lim="800000"/>
          </a:ln>
        </p:spPr>
      </p:pic>
    </p:spTree>
  </p:cSld>
  <p:clrMapOvr>
    <a:masterClrMapping/>
  </p:clrMapOvr>
  <p:transition/>
  <p:timing/>
</p:sld>
</file>

<file path=ppt/slides/slide3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2800"/>
              <a:t>The Extraction Transformation and Loading (ETL) Process</a:t>
            </a:r>
            <a:endParaRPr lang="nl-BE" altLang="nl-BE" sz="2800"/>
          </a:p>
        </p:txBody>
      </p:sp>
      <p:sp>
        <p:nvSpPr>
          <p:cNvPr id="66563" name="Content Placeholder 2"/>
          <p:cNvSpPr>
            <a:spLocks noGrp="1"/>
          </p:cNvSpPr>
          <p:nvPr>
            <p:ph idx="1"/>
          </p:nvPr>
        </p:nvSpPr>
        <p:spPr>
          <a:xfrm>
            <a:off x="495300" y="133508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can consume up to 80% of all efforts needed to set up a data warehouse</a:t>
            </a:r>
            <a:endParaRPr lang="en-US" altLang="nl-BE" sz="2400"/>
          </a:p>
          <a:p>
            <a:pPr lvl="0"/>
            <a:r>
              <a:rPr lang="en-US" altLang="nl-BE" sz="2400"/>
              <a:t>dump the data in a so-called staging area where all the ETL activities can be executed </a:t>
            </a:r>
            <a:endParaRPr lang="nl-BE" altLang="nl-BE" sz="2400"/>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8B1B20D-F24F-45A3-9975-A1F0833C5BEA}" type="slidenum">
              <a:rPr lang="nl-NL" altLang="nl-BE" sz="1200">
                <a:solidFill>
                  <a:srgbClr val="898989"/>
                </a:solidFill>
                <a:latin typeface="Arial" pitchFamily="34" charset="0"/>
              </a:rPr>
              <a:t>309</a:t>
            </a:fld>
            <a:endParaRPr lang="nl-NL" altLang="nl-BE" sz="1200">
              <a:solidFill>
                <a:srgbClr val="898989"/>
              </a:solidFill>
              <a:latin typeface="Arial" pitchFamily="34" charset="0"/>
            </a:endParaRPr>
          </a:p>
        </p:txBody>
      </p:sp>
      <p:pic>
        <p:nvPicPr>
          <p:cNvPr id="66565" name="Picture 4"/>
          <p:cNvPicPr>
            <a:picLocks noChangeAspect="1"/>
          </p:cNvPicPr>
          <p:nvPr/>
        </p:nvPicPr>
        <p:blipFill>
          <a:blip r:embed="rId3"/>
          <a:stretch>
            <a:fillRect/>
          </a:stretch>
        </p:blipFill>
        <p:spPr>
          <a:xfrm>
            <a:off x="3030538" y="3108325"/>
            <a:ext cx="3843337" cy="3332163"/>
          </a:xfrm>
          <a:prstGeom prst="rect">
            <a:avLst/>
          </a:prstGeom>
          <a:noFill/>
          <a:ln>
            <a:noFill/>
            <a:miter lim="800000"/>
          </a:ln>
        </p:spPr>
      </p:pic>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66563" name="Content Placeholder 2"/>
          <p:cNvSpPr>
            <a:spLocks noGrp="1"/>
          </p:cNvSpPr>
          <p:nvPr>
            <p:ph idx="1"/>
          </p:nvPr>
        </p:nvSpPr>
        <p:spPr>
          <a:xfrm>
            <a:off x="800100" y="2947988"/>
            <a:ext cx="8915400" cy="7620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b="1">
                <a:latin typeface="Consolas" pitchFamily="49" charset="0"/>
              </a:rPr>
              <a:t>Q3: SELECT</a:t>
            </a:r>
            <a:r>
              <a:rPr lang="en-GB" altLang="nl-BE">
                <a:latin typeface="Consolas" pitchFamily="49" charset="0"/>
              </a:rPr>
              <a:t> SUPNR </a:t>
            </a:r>
            <a:endParaRPr lang="en-GB" altLang="nl-BE">
              <a:latin typeface="Consolas" pitchFamily="49" charset="0"/>
            </a:endParaRPr>
          </a:p>
          <a:p>
            <a:pPr marL="0" lvl="0" indent="0">
              <a:buNone/>
            </a:pPr>
            <a:r>
              <a:rPr lang="en-GB" altLang="nl-BE" b="1">
                <a:latin typeface="Consolas" pitchFamily="49" charset="0"/>
              </a:rPr>
              <a:t>    FROM</a:t>
            </a:r>
            <a:r>
              <a:rPr lang="en-GB" altLang="nl-BE">
                <a:latin typeface="Consolas" pitchFamily="49" charset="0"/>
              </a:rPr>
              <a:t> PURCHASE_ORDER</a:t>
            </a:r>
            <a:endParaRPr lang="nl-BE" altLang="nl-BE">
              <a:latin typeface="Consolas" pitchFamily="49" charset="0"/>
            </a:endParaRPr>
          </a:p>
          <a:p>
            <a:pPr marL="0" lvl="0" indent="0">
              <a:buNone/>
            </a:pPr>
            <a:endParaRPr lang="nl-BE" altLang="nl-BE"/>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3C83E27-269A-4B06-BE68-D6607143E47F}" type="slidenum">
              <a:rPr lang="nl-NL" altLang="nl-BE" sz="1200">
                <a:solidFill>
                  <a:srgbClr val="898989"/>
                </a:solidFill>
                <a:latin typeface="Arial" pitchFamily="34" charset="0"/>
              </a:rPr>
              <a:t>31</a:t>
            </a:fld>
            <a:endParaRPr lang="nl-NL" altLang="nl-BE" sz="1200">
              <a:solidFill>
                <a:srgbClr val="898989"/>
              </a:solidFill>
              <a:latin typeface="Arial" pitchFamily="34" charset="0"/>
            </a:endParaRPr>
          </a:p>
        </p:txBody>
      </p:sp>
      <p:graphicFrame>
        <p:nvGraphicFramePr>
          <p:cNvPr id="66565" name="Table 4"/>
          <p:cNvGraphicFramePr>
            <a:graphicFrameLocks noGrp="1"/>
          </p:cNvGraphicFramePr>
          <p:nvPr/>
        </p:nvGraphicFramePr>
        <p:xfrm>
          <a:off x="7010400" y="1295400"/>
          <a:ext cx="685800" cy="5238750"/>
        </p:xfrm>
        <a:graphic>
          <a:graphicData uri="http://schemas.openxmlformats.org/drawingml/2006/table">
            <a:tbl>
              <a:tblPr/>
              <a:tblGrid>
                <a:gridCol w="685800"/>
              </a:tblGrid>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000" b="1">
                          <a:solidFill>
                            <a:srgbClr val="000000"/>
                          </a:solidFill>
                          <a:latin typeface="Calibri" pitchFamily="34" charset="0"/>
                        </a:rPr>
                        <a:t>SUPNR</a:t>
                      </a:r>
                      <a:endParaRPr lang="nl-BE" altLang="en-US" sz="10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37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68</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69</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94</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2800"/>
              <a:t>The Extraction Transformation and Loading (ETL) Process</a:t>
            </a:r>
            <a:endParaRPr lang="nl-BE" altLang="nl-BE" sz="2800"/>
          </a:p>
        </p:txBody>
      </p:sp>
      <p:sp>
        <p:nvSpPr>
          <p:cNvPr id="68611" name="Content Placeholder 2"/>
          <p:cNvSpPr>
            <a:spLocks noGrp="1"/>
          </p:cNvSpPr>
          <p:nvPr>
            <p:ph idx="1"/>
          </p:nvPr>
        </p:nvSpPr>
        <p:spPr>
          <a:xfrm>
            <a:off x="4953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Extraction</a:t>
            </a:r>
            <a:endParaRPr lang="en-US" altLang="nl-BE" sz="2800"/>
          </a:p>
          <a:p>
            <a:pPr lvl="1"/>
            <a:r>
              <a:rPr lang="en-US" altLang="nl-BE" sz="2400"/>
              <a:t>Full or incremental (Changed Data Capture)</a:t>
            </a:r>
            <a:endParaRPr lang="en-US" altLang="nl-BE" sz="2400"/>
          </a:p>
          <a:p>
            <a:pPr lvl="0"/>
            <a:r>
              <a:rPr lang="en-US" altLang="nl-BE" sz="2800"/>
              <a:t>Transformation</a:t>
            </a:r>
            <a:endParaRPr lang="en-US" altLang="nl-BE" sz="2800"/>
          </a:p>
          <a:p>
            <a:pPr lvl="1"/>
            <a:r>
              <a:rPr lang="en-US" altLang="nl-BE" sz="2400"/>
              <a:t>formatting</a:t>
            </a:r>
            <a:endParaRPr lang="nl-BE" altLang="nl-BE" sz="2400"/>
          </a:p>
          <a:p>
            <a:pPr lvl="1"/>
            <a:r>
              <a:rPr lang="en-US" altLang="nl-BE" sz="2400"/>
              <a:t>cleansing</a:t>
            </a:r>
            <a:endParaRPr lang="nl-BE" altLang="nl-BE" sz="2400"/>
          </a:p>
          <a:p>
            <a:pPr lvl="1"/>
            <a:r>
              <a:rPr lang="en-US" altLang="nl-BE" sz="2400"/>
              <a:t>aggregation and merging</a:t>
            </a:r>
            <a:endParaRPr lang="nl-BE" altLang="nl-BE" sz="2400"/>
          </a:p>
          <a:p>
            <a:pPr lvl="1"/>
            <a:r>
              <a:rPr lang="en-US" altLang="nl-BE" sz="2400"/>
              <a:t>enrichment</a:t>
            </a:r>
            <a:endParaRPr lang="en-US" altLang="nl-BE" sz="2400"/>
          </a:p>
          <a:p>
            <a:pPr lvl="0"/>
            <a:r>
              <a:rPr lang="en-US" altLang="nl-BE" sz="2800"/>
              <a:t>Loading</a:t>
            </a:r>
            <a:endParaRPr lang="en-US" altLang="nl-BE" sz="2800"/>
          </a:p>
          <a:p>
            <a:pPr lvl="1"/>
            <a:r>
              <a:rPr lang="en-US" altLang="nl-BE" sz="2400"/>
              <a:t>Fill the fact and dimension tables</a:t>
            </a:r>
            <a:endParaRPr lang="en-US" altLang="nl-BE" sz="2400"/>
          </a:p>
          <a:p>
            <a:pPr lvl="0"/>
            <a:r>
              <a:rPr lang="en-US" altLang="nl-BE" sz="2800"/>
              <a:t>Documentation and metadata</a:t>
            </a:r>
            <a:endParaRPr lang="nl-BE" altLang="nl-BE" sz="2800"/>
          </a:p>
          <a:p>
            <a:pPr lvl="1"/>
            <a:endParaRPr lang="nl-BE" altLang="nl-BE"/>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E50B58D-E2E4-4B2A-97E5-140720717F83}" type="slidenum">
              <a:rPr lang="nl-NL" altLang="nl-BE" sz="1200">
                <a:solidFill>
                  <a:srgbClr val="898989"/>
                </a:solidFill>
                <a:latin typeface="Arial" pitchFamily="34" charset="0"/>
              </a:rPr>
              <a:t>310</a:t>
            </a:fld>
            <a:endParaRPr lang="nl-NL" altLang="nl-BE" sz="1200">
              <a:solidFill>
                <a:srgbClr val="898989"/>
              </a:solidFill>
              <a:latin typeface="Arial" pitchFamily="34" charset="0"/>
            </a:endParaRPr>
          </a:p>
        </p:txBody>
      </p:sp>
    </p:spTree>
  </p:cSld>
  <p:clrMapOvr>
    <a:masterClrMapping/>
  </p:clrMapOvr>
  <p:transition/>
  <p:timing/>
</p:sld>
</file>

<file path=ppt/slides/slide3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Marts</a:t>
            </a:r>
          </a:p>
        </p:txBody>
      </p:sp>
      <p:sp>
        <p:nvSpPr>
          <p:cNvPr id="7065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a:t>
            </a:r>
            <a:r>
              <a:rPr lang="en-US" altLang="nl-BE" b="1"/>
              <a:t>data mart </a:t>
            </a:r>
            <a:r>
              <a:rPr lang="en-US" altLang="nl-BE"/>
              <a:t>is a scaled down version of a data warehouse aimed at meeting the information needs of a homogeneous small group of end-users such as a department or business unit </a:t>
            </a:r>
            <a:endParaRPr lang="en-US" altLang="nl-BE"/>
          </a:p>
          <a:p>
            <a:pPr lvl="0"/>
            <a:r>
              <a:rPr lang="en-US" altLang="nl-BE"/>
              <a:t>Provide focused content + improve query performance</a:t>
            </a:r>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2B7586C-735C-467D-8529-0FB042890FD6}" type="slidenum">
              <a:rPr lang="nl-NL" altLang="nl-BE" sz="1200">
                <a:solidFill>
                  <a:srgbClr val="898989"/>
                </a:solidFill>
                <a:latin typeface="Arial" pitchFamily="34" charset="0"/>
              </a:rPr>
              <a:t>311</a:t>
            </a:fld>
            <a:endParaRPr lang="nl-NL" altLang="nl-BE" sz="1200">
              <a:solidFill>
                <a:srgbClr val="898989"/>
              </a:solidFill>
              <a:latin typeface="Arial" pitchFamily="34" charset="0"/>
            </a:endParaRPr>
          </a:p>
        </p:txBody>
      </p:sp>
    </p:spTree>
  </p:cSld>
  <p:clrMapOvr>
    <a:masterClrMapping/>
  </p:clrMapOvr>
  <p:transition/>
  <p:timing/>
</p:sld>
</file>

<file path=ppt/slides/slide3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Marts</a:t>
            </a:r>
          </a:p>
        </p:txBody>
      </p:sp>
      <p:sp>
        <p:nvSpPr>
          <p:cNvPr id="72707" name="Content Placeholder 2"/>
          <p:cNvSpPr>
            <a:spLocks noGrp="1"/>
          </p:cNvSpPr>
          <p:nvPr>
            <p:ph idx="1"/>
          </p:nvPr>
        </p:nvSpPr>
        <p:spPr>
          <a:xfrm>
            <a:off x="495300" y="1600200"/>
            <a:ext cx="8915400" cy="122237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Dependent data marts </a:t>
            </a:r>
            <a:r>
              <a:rPr lang="en-US" altLang="nl-BE"/>
              <a:t>pull their data directly from a central data warehouse</a:t>
            </a:r>
            <a:endParaRPr lang="nl-BE" altLang="nl-BE"/>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A101C86-E77B-4138-9B66-F0C42F31D4A0}" type="slidenum">
              <a:rPr lang="nl-NL" altLang="nl-BE" sz="1200">
                <a:solidFill>
                  <a:srgbClr val="898989"/>
                </a:solidFill>
                <a:latin typeface="Arial" pitchFamily="34" charset="0"/>
              </a:rPr>
              <a:t>312</a:t>
            </a:fld>
            <a:endParaRPr lang="nl-NL" altLang="nl-BE" sz="1200">
              <a:solidFill>
                <a:srgbClr val="898989"/>
              </a:solidFill>
              <a:latin typeface="Arial" pitchFamily="34" charset="0"/>
            </a:endParaRPr>
          </a:p>
        </p:txBody>
      </p:sp>
      <p:pic>
        <p:nvPicPr>
          <p:cNvPr id="72709" name="Picture 4"/>
          <p:cNvPicPr>
            <a:picLocks noChangeAspect="1"/>
          </p:cNvPicPr>
          <p:nvPr/>
        </p:nvPicPr>
        <p:blipFill>
          <a:blip r:embed="rId3"/>
          <a:stretch>
            <a:fillRect/>
          </a:stretch>
        </p:blipFill>
        <p:spPr>
          <a:xfrm>
            <a:off x="1776413" y="3027363"/>
            <a:ext cx="6478587" cy="3124200"/>
          </a:xfrm>
          <a:prstGeom prst="rect">
            <a:avLst/>
          </a:prstGeom>
          <a:noFill/>
          <a:ln>
            <a:noFill/>
            <a:miter lim="800000"/>
          </a:ln>
        </p:spPr>
      </p:pic>
    </p:spTree>
  </p:cSld>
  <p:clrMapOvr>
    <a:masterClrMapping/>
  </p:clrMapOvr>
  <p:transition/>
  <p:timing/>
</p:sld>
</file>

<file path=ppt/slides/slide3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Marts</a:t>
            </a:r>
          </a:p>
        </p:txBody>
      </p:sp>
      <p:sp>
        <p:nvSpPr>
          <p:cNvPr id="74755" name="Content Placeholder 2"/>
          <p:cNvSpPr>
            <a:spLocks noGrp="1"/>
          </p:cNvSpPr>
          <p:nvPr>
            <p:ph idx="1"/>
          </p:nvPr>
        </p:nvSpPr>
        <p:spPr>
          <a:xfrm>
            <a:off x="495300" y="1417638"/>
            <a:ext cx="9218613" cy="213677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Independent data marts </a:t>
            </a:r>
            <a:r>
              <a:rPr lang="en-US" altLang="nl-BE"/>
              <a:t>are standalone systems drawing data directly from the operational systems, external sources or a combination of both </a:t>
            </a:r>
            <a:endParaRPr lang="nl-BE" altLang="nl-BE"/>
          </a:p>
        </p:txBody>
      </p:sp>
      <p:sp>
        <p:nvSpPr>
          <p:cNvPr id="747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6B2F405-E84C-4506-82EF-19B06E98CE8E}" type="slidenum">
              <a:rPr lang="nl-NL" altLang="nl-BE" sz="1200">
                <a:solidFill>
                  <a:srgbClr val="898989"/>
                </a:solidFill>
                <a:latin typeface="Arial" pitchFamily="34" charset="0"/>
              </a:rPr>
              <a:t>313</a:t>
            </a:fld>
            <a:endParaRPr lang="nl-NL" altLang="nl-BE" sz="1200">
              <a:solidFill>
                <a:srgbClr val="898989"/>
              </a:solidFill>
              <a:latin typeface="Arial" pitchFamily="34" charset="0"/>
            </a:endParaRPr>
          </a:p>
        </p:txBody>
      </p:sp>
      <p:pic>
        <p:nvPicPr>
          <p:cNvPr id="74757" name="Picture 4"/>
          <p:cNvPicPr>
            <a:picLocks noChangeAspect="1"/>
          </p:cNvPicPr>
          <p:nvPr/>
        </p:nvPicPr>
        <p:blipFill>
          <a:blip r:embed="rId3"/>
          <a:stretch>
            <a:fillRect/>
          </a:stretch>
        </p:blipFill>
        <p:spPr>
          <a:xfrm>
            <a:off x="2163763" y="3284538"/>
            <a:ext cx="5881687" cy="2986087"/>
          </a:xfrm>
          <a:prstGeom prst="rect">
            <a:avLst/>
          </a:prstGeom>
          <a:noFill/>
          <a:ln>
            <a:noFill/>
            <a:miter lim="800000"/>
          </a:ln>
        </p:spPr>
      </p:pic>
    </p:spTree>
  </p:cSld>
  <p:clrMapOvr>
    <a:masterClrMapping/>
  </p:clrMapOvr>
  <p:transition/>
  <p:timing/>
</p:sld>
</file>

<file path=ppt/slides/slide3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Virtual Data Warehouses and Virtual Data Marts</a:t>
            </a:r>
            <a:endParaRPr lang="nl-BE" altLang="nl-BE" sz="3200"/>
          </a:p>
        </p:txBody>
      </p:sp>
      <p:sp>
        <p:nvSpPr>
          <p:cNvPr id="7680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Idea of virtualization is to use middleware to create a logical or </a:t>
            </a:r>
            <a:r>
              <a:rPr lang="en-US" altLang="nl-BE" b="1"/>
              <a:t>virtual data warehouse</a:t>
            </a:r>
            <a:r>
              <a:rPr lang="en-US" altLang="nl-BE"/>
              <a:t> or </a:t>
            </a:r>
            <a:r>
              <a:rPr lang="en-US" altLang="nl-BE" b="1"/>
              <a:t>virtual data mart</a:t>
            </a:r>
            <a:r>
              <a:rPr lang="en-US" altLang="nl-BE"/>
              <a:t> which has no physical data but provides a single point of access to a set of underlying physical data stores. </a:t>
            </a:r>
            <a:endParaRPr lang="en-US" altLang="nl-BE"/>
          </a:p>
          <a:p>
            <a:pPr lvl="0"/>
            <a:r>
              <a:rPr lang="en-US" altLang="nl-BE"/>
              <a:t>Data is only accessed (‘pulled’) at query time. </a:t>
            </a:r>
            <a:endParaRPr lang="nl-BE" altLang="nl-BE"/>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2E00DC1-4462-4E7B-9B6C-942503FE5688}" type="slidenum">
              <a:rPr lang="nl-NL" altLang="nl-BE" sz="1200">
                <a:solidFill>
                  <a:srgbClr val="898989"/>
                </a:solidFill>
                <a:latin typeface="Arial" pitchFamily="34" charset="0"/>
              </a:rPr>
              <a:t>314</a:t>
            </a:fld>
            <a:endParaRPr lang="nl-NL" altLang="nl-BE" sz="1200">
              <a:solidFill>
                <a:srgbClr val="898989"/>
              </a:solidFill>
              <a:latin typeface="Arial" pitchFamily="34" charset="0"/>
            </a:endParaRPr>
          </a:p>
        </p:txBody>
      </p:sp>
    </p:spTree>
  </p:cSld>
  <p:clrMapOvr>
    <a:masterClrMapping/>
  </p:clrMapOvr>
  <p:transition/>
  <p:timing/>
</p:sld>
</file>

<file path=ppt/slides/slide3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Virtual Data Warehouses and Virtual Data Marts</a:t>
            </a:r>
            <a:endParaRPr lang="nl-BE" altLang="nl-BE" sz="3200"/>
          </a:p>
        </p:txBody>
      </p:sp>
      <p:sp>
        <p:nvSpPr>
          <p:cNvPr id="78851" name="Content Placeholder 2"/>
          <p:cNvSpPr>
            <a:spLocks noGrp="1"/>
          </p:cNvSpPr>
          <p:nvPr>
            <p:ph idx="1"/>
          </p:nvPr>
        </p:nvSpPr>
        <p:spPr>
          <a:xfrm>
            <a:off x="495300" y="1520825"/>
            <a:ext cx="8915400" cy="97631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Virtual Data warehouse can be built as a set of SQL views directly on the underlying operational data sources</a:t>
            </a:r>
            <a:endParaRPr lang="nl-BE" altLang="nl-BE" sz="2800"/>
          </a:p>
        </p:txBody>
      </p:sp>
      <p:sp>
        <p:nvSpPr>
          <p:cNvPr id="788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82CD153-1765-4C6A-8BEE-238D691B0802}" type="slidenum">
              <a:rPr lang="nl-NL" altLang="nl-BE" sz="1200">
                <a:solidFill>
                  <a:srgbClr val="898989"/>
                </a:solidFill>
                <a:latin typeface="Arial" pitchFamily="34" charset="0"/>
              </a:rPr>
              <a:t>315</a:t>
            </a:fld>
            <a:endParaRPr lang="nl-NL" altLang="nl-BE" sz="1200">
              <a:solidFill>
                <a:srgbClr val="898989"/>
              </a:solidFill>
              <a:latin typeface="Arial" pitchFamily="34" charset="0"/>
            </a:endParaRPr>
          </a:p>
        </p:txBody>
      </p:sp>
      <p:pic>
        <p:nvPicPr>
          <p:cNvPr id="78853" name="Picture 4"/>
          <p:cNvPicPr>
            <a:picLocks noChangeAspect="1"/>
          </p:cNvPicPr>
          <p:nvPr/>
        </p:nvPicPr>
        <p:blipFill>
          <a:blip r:embed="rId3"/>
          <a:stretch>
            <a:fillRect/>
          </a:stretch>
        </p:blipFill>
        <p:spPr>
          <a:xfrm>
            <a:off x="2125663" y="2871788"/>
            <a:ext cx="5654675" cy="3700462"/>
          </a:xfrm>
          <a:prstGeom prst="rect">
            <a:avLst/>
          </a:prstGeom>
          <a:noFill/>
          <a:ln>
            <a:noFill/>
            <a:miter lim="800000"/>
          </a:ln>
        </p:spPr>
      </p:pic>
    </p:spTree>
  </p:cSld>
  <p:clrMapOvr>
    <a:masterClrMapping/>
  </p:clrMapOvr>
  <p:transition/>
  <p:timing/>
</p:sld>
</file>

<file path=ppt/slides/slide3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Virtual Data Warehouses and Virtual Data Marts</a:t>
            </a:r>
            <a:endParaRPr lang="nl-BE" altLang="nl-BE" sz="3200"/>
          </a:p>
        </p:txBody>
      </p:sp>
      <p:sp>
        <p:nvSpPr>
          <p:cNvPr id="80899" name="Content Placeholder 2"/>
          <p:cNvSpPr>
            <a:spLocks noGrp="1"/>
          </p:cNvSpPr>
          <p:nvPr>
            <p:ph idx="1"/>
          </p:nvPr>
        </p:nvSpPr>
        <p:spPr>
          <a:xfrm>
            <a:off x="584200" y="1492250"/>
            <a:ext cx="8915400" cy="102552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Virtual data warehouse can  be built as an extra layer on top of a collection of physical independent data marts </a:t>
            </a:r>
            <a:endParaRPr lang="nl-BE" altLang="nl-BE" sz="2800"/>
          </a:p>
        </p:txBody>
      </p:sp>
      <p:sp>
        <p:nvSpPr>
          <p:cNvPr id="809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4B10F86-978C-4618-9B09-1592531988EC}" type="slidenum">
              <a:rPr lang="nl-NL" altLang="nl-BE" sz="1200">
                <a:solidFill>
                  <a:srgbClr val="898989"/>
                </a:solidFill>
                <a:latin typeface="Arial" pitchFamily="34" charset="0"/>
              </a:rPr>
              <a:t>316</a:t>
            </a:fld>
            <a:endParaRPr lang="nl-NL" altLang="nl-BE" sz="1200">
              <a:solidFill>
                <a:srgbClr val="898989"/>
              </a:solidFill>
              <a:latin typeface="Arial" pitchFamily="34" charset="0"/>
            </a:endParaRPr>
          </a:p>
        </p:txBody>
      </p:sp>
      <p:pic>
        <p:nvPicPr>
          <p:cNvPr id="80901" name="Picture 5"/>
          <p:cNvPicPr>
            <a:picLocks noChangeAspect="1"/>
          </p:cNvPicPr>
          <p:nvPr/>
        </p:nvPicPr>
        <p:blipFill>
          <a:blip r:embed="rId3"/>
          <a:stretch>
            <a:fillRect/>
          </a:stretch>
        </p:blipFill>
        <p:spPr>
          <a:xfrm>
            <a:off x="2840038" y="2808288"/>
            <a:ext cx="4225925" cy="3748087"/>
          </a:xfrm>
          <a:prstGeom prst="rect">
            <a:avLst/>
          </a:prstGeom>
          <a:noFill/>
          <a:ln>
            <a:noFill/>
            <a:miter lim="800000"/>
          </a:ln>
        </p:spPr>
      </p:pic>
    </p:spTree>
  </p:cSld>
  <p:clrMapOvr>
    <a:masterClrMapping/>
  </p:clrMapOvr>
  <p:transition/>
  <p:timing/>
</p:sld>
</file>

<file path=ppt/slides/slide3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Virtual Data Warehouses and Virtual Data Marts</a:t>
            </a:r>
            <a:endParaRPr lang="nl-BE" altLang="nl-BE" sz="3200"/>
          </a:p>
        </p:txBody>
      </p:sp>
      <p:sp>
        <p:nvSpPr>
          <p:cNvPr id="82947" name="Content Placeholder 2"/>
          <p:cNvSpPr>
            <a:spLocks noGrp="1"/>
          </p:cNvSpPr>
          <p:nvPr>
            <p:ph idx="1"/>
          </p:nvPr>
        </p:nvSpPr>
        <p:spPr>
          <a:xfrm>
            <a:off x="495300" y="1417638"/>
            <a:ext cx="9120188"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Metadata model contains the schema mappings between the schemas of the underlying data stores and the schema of the virtual data warehouse</a:t>
            </a:r>
            <a:endParaRPr lang="en-US" altLang="nl-BE" sz="2800"/>
          </a:p>
          <a:p>
            <a:pPr lvl="0"/>
            <a:r>
              <a:rPr lang="en-US" altLang="nl-BE" sz="2800"/>
              <a:t>Query reformulation</a:t>
            </a:r>
            <a:endParaRPr lang="nl-BE" altLang="nl-BE" sz="2800"/>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DDC37A8-3E1E-4159-BC9F-51BB50B08D77}" type="slidenum">
              <a:rPr lang="nl-NL" altLang="nl-BE" sz="1200">
                <a:solidFill>
                  <a:srgbClr val="898989"/>
                </a:solidFill>
                <a:latin typeface="Arial" pitchFamily="34" charset="0"/>
              </a:rPr>
              <a:t>317</a:t>
            </a:fld>
            <a:endParaRPr lang="nl-NL" altLang="nl-BE" sz="1200">
              <a:solidFill>
                <a:srgbClr val="898989"/>
              </a:solidFill>
              <a:latin typeface="Arial" pitchFamily="34" charset="0"/>
            </a:endParaRPr>
          </a:p>
        </p:txBody>
      </p:sp>
      <p:pic>
        <p:nvPicPr>
          <p:cNvPr id="82949" name="Picture 4"/>
          <p:cNvPicPr>
            <a:picLocks noChangeAspect="1"/>
          </p:cNvPicPr>
          <p:nvPr/>
        </p:nvPicPr>
        <p:blipFill>
          <a:blip r:embed="rId3"/>
          <a:stretch>
            <a:fillRect/>
          </a:stretch>
        </p:blipFill>
        <p:spPr>
          <a:xfrm>
            <a:off x="2597150" y="3454400"/>
            <a:ext cx="4711700" cy="3084513"/>
          </a:xfrm>
          <a:prstGeom prst="rect">
            <a:avLst/>
          </a:prstGeom>
          <a:noFill/>
          <a:ln>
            <a:noFill/>
            <a:miter lim="800000"/>
          </a:ln>
        </p:spPr>
      </p:pic>
    </p:spTree>
  </p:cSld>
  <p:clrMapOvr>
    <a:masterClrMapping/>
  </p:clrMapOvr>
  <p:transition/>
  <p:timing/>
</p:sld>
</file>

<file path=ppt/slides/slide3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Virtual Data Warehouses and Virtual Data Marts</a:t>
            </a:r>
            <a:endParaRPr lang="nl-BE" altLang="nl-BE" sz="3200"/>
          </a:p>
        </p:txBody>
      </p:sp>
      <p:sp>
        <p:nvSpPr>
          <p:cNvPr id="84995" name="Content Placeholder 2"/>
          <p:cNvSpPr>
            <a:spLocks noGrp="1"/>
          </p:cNvSpPr>
          <p:nvPr>
            <p:ph idx="1"/>
          </p:nvPr>
        </p:nvSpPr>
        <p:spPr>
          <a:xfrm>
            <a:off x="495300" y="1624013"/>
            <a:ext cx="9136063"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virtual data mart is usually defined as a single SQL view</a:t>
            </a:r>
            <a:endParaRPr lang="en-US" altLang="nl-BE"/>
          </a:p>
          <a:p>
            <a:pPr lvl="0"/>
            <a:r>
              <a:rPr lang="en-US" altLang="nl-BE"/>
              <a:t>Virtual independent versus Virtual dependent data mart</a:t>
            </a:r>
            <a:endParaRPr lang="en-US" altLang="nl-BE"/>
          </a:p>
          <a:p>
            <a:pPr lvl="0"/>
            <a:r>
              <a:rPr lang="en-US" altLang="nl-BE"/>
              <a:t>Disadvantages</a:t>
            </a:r>
            <a:endParaRPr lang="en-US" altLang="nl-BE"/>
          </a:p>
          <a:p>
            <a:pPr lvl="1"/>
            <a:r>
              <a:rPr lang="en-US" altLang="nl-BE"/>
              <a:t>Extra processing capacity from the underlying (operational) data sources</a:t>
            </a:r>
            <a:endParaRPr lang="en-US" altLang="nl-BE"/>
          </a:p>
          <a:p>
            <a:pPr lvl="1"/>
            <a:r>
              <a:rPr lang="en-US" altLang="nl-BE"/>
              <a:t>Not possible to keep track of historical data </a:t>
            </a:r>
            <a:endParaRPr lang="nl-BE" altLang="nl-BE"/>
          </a:p>
        </p:txBody>
      </p:sp>
      <p:sp>
        <p:nvSpPr>
          <p:cNvPr id="849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2BA93CD-72D7-4ECD-81B1-8A5EF7A84686}" type="slidenum">
              <a:rPr lang="nl-NL" altLang="nl-BE" sz="1200">
                <a:solidFill>
                  <a:srgbClr val="898989"/>
                </a:solidFill>
                <a:latin typeface="Arial" pitchFamily="34" charset="0"/>
              </a:rPr>
              <a:t>318</a:t>
            </a:fld>
            <a:endParaRPr lang="nl-NL" altLang="nl-BE" sz="1200">
              <a:solidFill>
                <a:srgbClr val="898989"/>
              </a:solidFill>
              <a:latin typeface="Arial" pitchFamily="34" charset="0"/>
            </a:endParaRPr>
          </a:p>
        </p:txBody>
      </p:sp>
    </p:spTree>
  </p:cSld>
  <p:clrMapOvr>
    <a:masterClrMapping/>
  </p:clrMapOvr>
  <p:transition/>
  <p:timing/>
</p:sld>
</file>

<file path=ppt/slides/slide3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70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Operational Data Store</a:t>
            </a:r>
          </a:p>
        </p:txBody>
      </p:sp>
      <p:sp>
        <p:nvSpPr>
          <p:cNvPr id="8704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Operational Data Store (ODS) can be considered as a staging area that provides query facilities</a:t>
            </a:r>
          </a:p>
          <a:p>
            <a:pPr lvl="0"/>
            <a:r>
              <a:t>Good for analysis tools that need data that is closer to real time</a:t>
            </a:r>
          </a:p>
          <a:p>
            <a:pPr lvl="0"/>
            <a:r>
              <a:t>More complex analyses are still conducted on the actual data warehouse</a:t>
            </a:r>
          </a:p>
        </p:txBody>
      </p:sp>
      <p:sp>
        <p:nvSpPr>
          <p:cNvPr id="870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4255DD5-9A5B-416F-A500-4CF3DFB6A149}" type="slidenum">
              <a:rPr lang="nl-NL" altLang="nl-BE" sz="1200">
                <a:solidFill>
                  <a:srgbClr val="898989"/>
                </a:solidFill>
                <a:latin typeface="Arial" pitchFamily="34" charset="0"/>
              </a:rPr>
              <a:t>319</a:t>
            </a:fld>
            <a:endParaRPr lang="nl-NL" altLang="nl-BE" sz="1200">
              <a:solidFill>
                <a:srgbClr val="898989"/>
              </a:solidFill>
              <a:latin typeface="Arial" pitchFamily="34" charset="0"/>
            </a:endParaRPr>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68611" name="Content Placeholder 2"/>
          <p:cNvSpPr>
            <a:spLocks noGrp="1"/>
          </p:cNvSpPr>
          <p:nvPr>
            <p:ph idx="1"/>
          </p:nvPr>
        </p:nvSpPr>
        <p:spPr>
          <a:xfrm>
            <a:off x="495300" y="1684338"/>
            <a:ext cx="9017000" cy="10842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Q4: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DISTINCT SUPNR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PURCHASE_ORDER</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0BFD645-0477-403E-9363-3F23A8AC5B69}" type="slidenum">
              <a:rPr lang="nl-NL" altLang="nl-BE" sz="1200">
                <a:solidFill>
                  <a:srgbClr val="898989"/>
                </a:solidFill>
                <a:latin typeface="Arial" pitchFamily="34" charset="0"/>
              </a:rPr>
              <a:t>32</a:t>
            </a:fld>
            <a:endParaRPr lang="nl-NL" altLang="nl-BE" sz="1200">
              <a:solidFill>
                <a:srgbClr val="898989"/>
              </a:solidFill>
              <a:latin typeface="Arial" pitchFamily="34" charset="0"/>
            </a:endParaRPr>
          </a:p>
        </p:txBody>
      </p:sp>
      <p:graphicFrame>
        <p:nvGraphicFramePr>
          <p:cNvPr id="68613" name="Table 4"/>
          <p:cNvGraphicFramePr>
            <a:graphicFrameLocks noGrp="1"/>
          </p:cNvGraphicFramePr>
          <p:nvPr/>
        </p:nvGraphicFramePr>
        <p:xfrm>
          <a:off x="4660900" y="2768600"/>
          <a:ext cx="768350" cy="2924175"/>
        </p:xfrm>
        <a:graphic>
          <a:graphicData uri="http://schemas.openxmlformats.org/drawingml/2006/table">
            <a:tbl>
              <a:tblPr/>
              <a:tblGrid>
                <a:gridCol w="768350"/>
              </a:tblGrid>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b="1">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32</a:t>
                      </a:r>
                      <a:endParaRPr lang="nl-BE" altLang="en-US" sz="1600">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37</a:t>
                      </a:r>
                      <a:endParaRPr lang="nl-BE" altLang="en-US" sz="1600">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68</a:t>
                      </a:r>
                      <a:endParaRPr lang="nl-BE" altLang="en-US" sz="1600">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69</a:t>
                      </a:r>
                      <a:endParaRPr lang="nl-BE" altLang="en-US" sz="1600">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23" tIns="0" rIns="6852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94</a:t>
                      </a:r>
                      <a:endParaRPr lang="nl-BE" altLang="en-US" sz="1600">
                        <a:solidFill>
                          <a:srgbClr val="000000"/>
                        </a:solidFill>
                        <a:latin typeface="Calibri" pitchFamily="34" charset="0"/>
                        <a:ea typeface="Calibri" pitchFamily="34" charset="0"/>
                      </a:endParaRPr>
                    </a:p>
                  </a:txBody>
                  <a:tcPr marL="68523" marR="6852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90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Warehouses versus Data Lakes</a:t>
            </a:r>
          </a:p>
        </p:txBody>
      </p:sp>
      <p:sp>
        <p:nvSpPr>
          <p:cNvPr id="8909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BEC8DFF-FDD2-473D-A6CE-30D1E3FD61C6}" type="slidenum">
              <a:rPr lang="nl-NL" altLang="nl-BE" sz="1200">
                <a:solidFill>
                  <a:srgbClr val="898989"/>
                </a:solidFill>
                <a:latin typeface="Arial" pitchFamily="34" charset="0"/>
              </a:rPr>
              <a:t>320</a:t>
            </a:fld>
            <a:endParaRPr lang="nl-NL" altLang="nl-BE" sz="1200">
              <a:solidFill>
                <a:srgbClr val="898989"/>
              </a:solidFill>
              <a:latin typeface="Arial" pitchFamily="34" charset="0"/>
            </a:endParaRPr>
          </a:p>
        </p:txBody>
      </p:sp>
      <p:graphicFrame>
        <p:nvGraphicFramePr>
          <p:cNvPr id="89092" name="Table 7"/>
          <p:cNvGraphicFramePr>
            <a:graphicFrameLocks noGrp="1"/>
          </p:cNvGraphicFramePr>
          <p:nvPr/>
        </p:nvGraphicFramePr>
        <p:xfrm>
          <a:off x="1387475" y="1692275"/>
          <a:ext cx="6796088" cy="4394200"/>
        </p:xfrm>
        <a:graphic>
          <a:graphicData uri="http://schemas.openxmlformats.org/drawingml/2006/table">
            <a:tbl>
              <a:tblPr/>
              <a:tblGrid>
                <a:gridCol w="1879600"/>
                <a:gridCol w="2747962"/>
                <a:gridCol w="2168525"/>
              </a:tblGrid>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 </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Data Warehouse</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Data lake</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Data</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Structured</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Often unstructured</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Processing</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Schema-on-write</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Schema-on-read</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Storage</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Expensive</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Low cost</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Transformation</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Before entering the DW</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Before analysis</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Agility</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Low</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High</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Security</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Mature</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Maturing</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b="1">
                          <a:solidFill>
                            <a:srgbClr val="000000"/>
                          </a:solidFill>
                          <a:latin typeface="Calibri" pitchFamily="34" charset="0"/>
                        </a:rPr>
                        <a:t>Users</a:t>
                      </a:r>
                      <a:endParaRPr lang="nl-BE" altLang="en-US" b="1">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Decision makers</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7" tIns="0" rIns="6857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a:solidFill>
                            <a:srgbClr val="000000"/>
                          </a:solidFill>
                          <a:latin typeface="Calibri" pitchFamily="34" charset="0"/>
                        </a:rPr>
                        <a:t>Data Scientists</a:t>
                      </a:r>
                      <a:endParaRPr lang="nl-BE" altLang="en-US">
                        <a:solidFill>
                          <a:srgbClr val="000000"/>
                        </a:solidFill>
                        <a:latin typeface="Calibri" pitchFamily="34" charset="0"/>
                        <a:ea typeface="Calibri" pitchFamily="34" charset="0"/>
                      </a:endParaRPr>
                    </a:p>
                  </a:txBody>
                  <a:tcPr marL="68577" marR="6857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11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Business Intelligence</a:t>
            </a:r>
          </a:p>
        </p:txBody>
      </p:sp>
      <p:sp>
        <p:nvSpPr>
          <p:cNvPr id="9113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Business intelligence (BI)</a:t>
            </a:r>
            <a:r>
              <a:rPr lang="en-US" altLang="nl-BE"/>
              <a:t> is referred to as the set of activities, techniques and tools aimed at understanding patterns in past data and predicting the future.</a:t>
            </a:r>
            <a:endParaRPr lang="en-US" altLang="nl-BE"/>
          </a:p>
          <a:p>
            <a:pPr lvl="0"/>
            <a:r>
              <a:rPr lang="en-US" altLang="nl-BE"/>
              <a:t>Garbage In, Garbage Out (GIGO) </a:t>
            </a:r>
            <a:endParaRPr lang="en-US" altLang="nl-BE"/>
          </a:p>
          <a:p>
            <a:pPr lvl="0"/>
            <a:r>
              <a:rPr lang="en-US" altLang="nl-BE"/>
              <a:t>BI techniques</a:t>
            </a:r>
            <a:endParaRPr lang="en-US" altLang="nl-BE"/>
          </a:p>
          <a:p>
            <a:pPr lvl="1"/>
            <a:r>
              <a:rPr lang="en-US" altLang="nl-BE"/>
              <a:t>Query and Reporting</a:t>
            </a:r>
            <a:endParaRPr lang="en-US" altLang="nl-BE"/>
          </a:p>
          <a:p>
            <a:pPr lvl="1"/>
            <a:r>
              <a:rPr lang="en-US" altLang="nl-BE"/>
              <a:t>Pivot tables </a:t>
            </a:r>
            <a:endParaRPr lang="en-US" altLang="nl-BE"/>
          </a:p>
          <a:p>
            <a:pPr lvl="1"/>
            <a:r>
              <a:rPr lang="en-US" altLang="nl-BE"/>
              <a:t>OLAP</a:t>
            </a:r>
            <a:endParaRPr lang="nl-BE" altLang="nl-BE"/>
          </a:p>
        </p:txBody>
      </p:sp>
      <p:sp>
        <p:nvSpPr>
          <p:cNvPr id="911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21B717B-3AA8-4217-969F-34852285CCDB}" type="slidenum">
              <a:rPr lang="nl-NL" altLang="nl-BE" sz="1200">
                <a:solidFill>
                  <a:srgbClr val="898989"/>
                </a:solidFill>
                <a:latin typeface="Arial" pitchFamily="34" charset="0"/>
              </a:rPr>
              <a:t>321</a:t>
            </a:fld>
            <a:endParaRPr lang="nl-NL" altLang="nl-BE" sz="1200">
              <a:solidFill>
                <a:srgbClr val="898989"/>
              </a:solidFill>
              <a:latin typeface="Arial" pitchFamily="34" charset="0"/>
            </a:endParaRPr>
          </a:p>
        </p:txBody>
      </p:sp>
    </p:spTree>
  </p:cSld>
  <p:clrMapOvr>
    <a:masterClrMapping/>
  </p:clrMapOvr>
  <p:transition/>
  <p:timing/>
</p:sld>
</file>

<file path=ppt/slides/slide3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31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Query and Reporting</a:t>
            </a:r>
          </a:p>
        </p:txBody>
      </p:sp>
      <p:sp>
        <p:nvSpPr>
          <p:cNvPr id="9318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Business user can graphically and interactively design a query and corresponding report</a:t>
            </a:r>
            <a:endParaRPr lang="en-US" altLang="nl-BE"/>
          </a:p>
          <a:p>
            <a:pPr lvl="0"/>
            <a:r>
              <a:rPr lang="en-US" altLang="nl-BE"/>
              <a:t>Self Service BI</a:t>
            </a:r>
            <a:endParaRPr lang="en-US" altLang="nl-BE"/>
          </a:p>
          <a:p>
            <a:pPr lvl="0"/>
            <a:r>
              <a:rPr lang="en-US" altLang="nl-BE"/>
              <a:t>Query by Example (QBE) </a:t>
            </a:r>
            <a:endParaRPr lang="en-US" altLang="nl-BE"/>
          </a:p>
          <a:p>
            <a:pPr lvl="1"/>
            <a:r>
              <a:rPr lang="en-US" altLang="nl-BE"/>
              <a:t>a query is composed in a user-friendly and visual way</a:t>
            </a:r>
            <a:endParaRPr lang="en-US" altLang="nl-BE"/>
          </a:p>
          <a:p>
            <a:pPr lvl="0"/>
            <a:r>
              <a:rPr lang="en-US" altLang="nl-BE"/>
              <a:t>Report can be refreshed at any time  </a:t>
            </a:r>
            <a:endParaRPr lang="en-US" altLang="nl-BE"/>
          </a:p>
          <a:p>
            <a:pPr lvl="0"/>
            <a:r>
              <a:rPr lang="en-US" altLang="nl-BE"/>
              <a:t>Innovative visualization techniques </a:t>
            </a:r>
            <a:endParaRPr lang="nl-BE" altLang="nl-BE"/>
          </a:p>
        </p:txBody>
      </p:sp>
      <p:sp>
        <p:nvSpPr>
          <p:cNvPr id="931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A541E4B-DD80-4D8D-83B6-0F438C74A1FF}" type="slidenum">
              <a:rPr lang="nl-NL" altLang="nl-BE" sz="1200">
                <a:solidFill>
                  <a:srgbClr val="898989"/>
                </a:solidFill>
                <a:latin typeface="Arial" pitchFamily="34" charset="0"/>
              </a:rPr>
              <a:t>322</a:t>
            </a:fld>
            <a:endParaRPr lang="nl-NL" altLang="nl-BE" sz="1200">
              <a:solidFill>
                <a:srgbClr val="898989"/>
              </a:solidFill>
              <a:latin typeface="Arial" pitchFamily="34" charset="0"/>
            </a:endParaRPr>
          </a:p>
        </p:txBody>
      </p:sp>
    </p:spTree>
  </p:cSld>
  <p:clrMapOvr>
    <a:masterClrMapping/>
  </p:clrMapOvr>
  <p:transition/>
  <p:timing/>
</p:sld>
</file>

<file path=ppt/slides/slide3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52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Pivot tables</a:t>
            </a:r>
          </a:p>
        </p:txBody>
      </p:sp>
      <p:sp>
        <p:nvSpPr>
          <p:cNvPr id="95235" name="Content Placeholder 2"/>
          <p:cNvSpPr>
            <a:spLocks noGrp="1"/>
          </p:cNvSpPr>
          <p:nvPr>
            <p:ph idx="1"/>
          </p:nvPr>
        </p:nvSpPr>
        <p:spPr>
          <a:xfrm>
            <a:off x="495300" y="1417638"/>
            <a:ext cx="8915400" cy="167322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a:t>
            </a:r>
            <a:r>
              <a:rPr lang="en-US" altLang="nl-BE" sz="2400" b="1"/>
              <a:t>pivot or cross-table</a:t>
            </a:r>
            <a:r>
              <a:rPr lang="en-US" altLang="nl-BE" sz="2400"/>
              <a:t> is a popular data summarization tool.  It essentially cross-tabulates a set of dimensions in such a way that multidimensional data can be represented in a two-dimensional tabular format.</a:t>
            </a:r>
            <a:endParaRPr lang="nl-BE" altLang="nl-BE" sz="2400"/>
          </a:p>
        </p:txBody>
      </p:sp>
      <p:sp>
        <p:nvSpPr>
          <p:cNvPr id="952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FD0B7FE-DF99-40C7-9A04-9B51B5BA3B8A}" type="slidenum">
              <a:rPr lang="nl-NL" altLang="nl-BE" sz="1200">
                <a:solidFill>
                  <a:srgbClr val="898989"/>
                </a:solidFill>
                <a:latin typeface="Arial" pitchFamily="34" charset="0"/>
              </a:rPr>
              <a:t>323</a:t>
            </a:fld>
            <a:endParaRPr lang="nl-NL" altLang="nl-BE" sz="1200">
              <a:solidFill>
                <a:srgbClr val="898989"/>
              </a:solidFill>
              <a:latin typeface="Arial" pitchFamily="34" charset="0"/>
            </a:endParaRPr>
          </a:p>
        </p:txBody>
      </p:sp>
      <p:graphicFrame>
        <p:nvGraphicFramePr>
          <p:cNvPr id="95237" name="Table 4"/>
          <p:cNvGraphicFramePr>
            <a:graphicFrameLocks noGrp="1"/>
          </p:cNvGraphicFramePr>
          <p:nvPr/>
        </p:nvGraphicFramePr>
        <p:xfrm>
          <a:off x="2230438" y="3125788"/>
          <a:ext cx="5734050" cy="3411538"/>
        </p:xfrm>
        <a:graphic>
          <a:graphicData uri="http://schemas.openxmlformats.org/drawingml/2006/table">
            <a:tbl>
              <a:tblPr/>
              <a:tblGrid>
                <a:gridCol w="762000"/>
                <a:gridCol w="862012"/>
                <a:gridCol w="623888"/>
                <a:gridCol w="625475"/>
                <a:gridCol w="623888"/>
                <a:gridCol w="623888"/>
                <a:gridCol w="1612900"/>
              </a:tblGrid>
              <a:tr h="487362">
                <a:tc rowSpan="2">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Sales</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 </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gridSpan="4">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Quarter</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p/>
                  </a:txBody>
                  <a:tcPr>
                    <a:lnT w="12700">
                      <a:solidFill>
                        <a:schemeClr val="tx1"/>
                      </a:solidFill>
                      <a:miter lim="800000"/>
                    </a:lnT>
                    <a:lnB w="12700">
                      <a:solidFill>
                        <a:schemeClr val="tx1"/>
                      </a:solidFill>
                      <a:miter lim="800000"/>
                    </a:lnB>
                  </a:tcPr>
                </a:tc>
                <a:tc hMerge="1">
                  <a:txBody>
                    <a:bodyPr vert="horz" wrap="square"/>
                    <a:lstStyle/>
                    <a:p/>
                  </a:txBody>
                  <a:tcPr>
                    <a:lnT w="12700">
                      <a:solidFill>
                        <a:schemeClr val="tx1"/>
                      </a:solidFill>
                      <a:miter lim="800000"/>
                    </a:lnT>
                    <a:lnB w="12700">
                      <a:solidFill>
                        <a:schemeClr val="tx1"/>
                      </a:solidFill>
                      <a:miter lim="800000"/>
                    </a:lnB>
                  </a:tcPr>
                </a:tc>
                <a:tc hMerge="1">
                  <a:txBody>
                    <a:bodyPr vert="horz" wrap="square"/>
                    <a:lstStyle/>
                    <a:p/>
                  </a:txBody>
                  <a:tcPr>
                    <a:lnR w="12700">
                      <a:miter lim="800000"/>
                    </a:lnR>
                    <a:lnT w="12700">
                      <a:solidFill>
                        <a:schemeClr val="tx1"/>
                      </a:solidFill>
                      <a:miter lim="800000"/>
                    </a:lnT>
                    <a:lnB w="12700">
                      <a:solidFill>
                        <a:schemeClr val="tx1"/>
                      </a:solidFill>
                      <a:miter lim="800000"/>
                    </a:lnB>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u="sng">
                          <a:solidFill>
                            <a:srgbClr val="000000"/>
                          </a:solidFill>
                          <a:latin typeface="Calibri" pitchFamily="34" charset="0"/>
                        </a:rPr>
                        <a:t>Total</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vMerge="1">
                  <a:txBody>
                    <a:bodyPr vert="horz" wrap="square"/>
                    <a:lstStyle/>
                    <a:p/>
                  </a:txBody>
                  <a:tcPr>
                    <a:lnL w="12700">
                      <a:solidFill>
                        <a:schemeClr val="tx1"/>
                      </a:solidFill>
                      <a:miter lim="800000"/>
                    </a:lnL>
                    <a:lnR w="12700">
                      <a:solidFill>
                        <a:schemeClr val="tx1"/>
                      </a:solidFill>
                      <a:miter lim="800000"/>
                    </a:lnR>
                    <a:lnB w="12700">
                      <a:miter lim="800000"/>
                    </a:lnB>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Q1</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Q2</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Q3</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Q4</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rowSpan="4">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Region</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Europe</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450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vMerge="1">
                  <a:txBody>
                    <a:bodyPr vert="horz" wrap="square"/>
                    <a:lstStyle/>
                    <a:p/>
                  </a:txBody>
                  <a:tcPr>
                    <a:lnL w="12700">
                      <a:solidFill>
                        <a:schemeClr val="tx1"/>
                      </a:solidFill>
                      <a:miter lim="800000"/>
                    </a:lnL>
                    <a:lnR w="12700">
                      <a:solidFill>
                        <a:schemeClr val="tx1"/>
                      </a:solidFill>
                      <a:miter lim="800000"/>
                    </a:lnR>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Africa</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400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vMerge="1">
                  <a:txBody>
                    <a:bodyPr vert="horz" wrap="square"/>
                    <a:lstStyle/>
                    <a:p/>
                  </a:txBody>
                  <a:tcPr>
                    <a:lnL w="12700">
                      <a:solidFill>
                        <a:schemeClr val="tx1"/>
                      </a:solidFill>
                      <a:miter lim="800000"/>
                    </a:lnL>
                    <a:lnR w="12700">
                      <a:solidFill>
                        <a:schemeClr val="tx1"/>
                      </a:solidFill>
                      <a:miter lim="800000"/>
                    </a:lnR>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Asia</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230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vMerge="1">
                  <a:txBody>
                    <a:bodyPr vert="horz" wrap="square"/>
                    <a:lstStyle/>
                    <a:p/>
                  </a:txBody>
                  <a:tcPr>
                    <a:lnL w="12700">
                      <a:solidFill>
                        <a:schemeClr val="tx1"/>
                      </a:solidFill>
                      <a:miter lim="800000"/>
                    </a:lnL>
                    <a:lnR w="12700">
                      <a:solidFill>
                        <a:schemeClr val="tx1"/>
                      </a:solidFill>
                      <a:miter lim="800000"/>
                    </a:lnR>
                    <a:lnB w="12700">
                      <a:miter lim="800000"/>
                    </a:lnB>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America</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50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260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 </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u="sng">
                          <a:solidFill>
                            <a:srgbClr val="000000"/>
                          </a:solidFill>
                          <a:latin typeface="Calibri" pitchFamily="34" charset="0"/>
                        </a:rPr>
                        <a:t>Total</a:t>
                      </a:r>
                      <a:endParaRPr lang="nl-BE" altLang="en-US" sz="1600" b="1">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220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360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360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400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3" tIns="0" rIns="6859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1340</a:t>
                      </a:r>
                      <a:endParaRPr lang="nl-BE" altLang="en-US" sz="1600">
                        <a:solidFill>
                          <a:srgbClr val="000000"/>
                        </a:solidFill>
                        <a:latin typeface="Calibri" pitchFamily="34" charset="0"/>
                        <a:ea typeface="Calibri" pitchFamily="34" charset="0"/>
                      </a:endParaRPr>
                    </a:p>
                  </a:txBody>
                  <a:tcPr marL="68593" marR="6859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72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On-Line Analytical Processing (OLAP)</a:t>
            </a:r>
          </a:p>
        </p:txBody>
      </p:sp>
      <p:sp>
        <p:nvSpPr>
          <p:cNvPr id="9728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OLAP allows you interactively analyze the data, summarize it and visualize it in various ways</a:t>
            </a:r>
            <a:endParaRPr lang="en-US" altLang="nl-BE"/>
          </a:p>
          <a:p>
            <a:pPr lvl="0"/>
            <a:r>
              <a:rPr lang="en-US" altLang="nl-BE"/>
              <a:t>Provide the business-user with a powerful tool for ad-hoc querying</a:t>
            </a:r>
            <a:endParaRPr lang="en-US" altLang="nl-BE"/>
          </a:p>
          <a:p>
            <a:pPr lvl="0"/>
            <a:r>
              <a:rPr lang="en-US" altLang="nl-BE"/>
              <a:t>Types</a:t>
            </a:r>
            <a:endParaRPr lang="en-US" altLang="nl-BE"/>
          </a:p>
          <a:p>
            <a:pPr lvl="1"/>
            <a:r>
              <a:rPr lang="en-US" altLang="nl-BE"/>
              <a:t>MOLAP</a:t>
            </a:r>
            <a:endParaRPr lang="en-US" altLang="nl-BE"/>
          </a:p>
          <a:p>
            <a:pPr lvl="1"/>
            <a:r>
              <a:rPr lang="en-US" altLang="nl-BE"/>
              <a:t>ROLAP</a:t>
            </a:r>
            <a:endParaRPr lang="en-US" altLang="nl-BE"/>
          </a:p>
          <a:p>
            <a:pPr lvl="1"/>
            <a:r>
              <a:rPr lang="en-US" altLang="nl-BE"/>
              <a:t>HOLAP</a:t>
            </a:r>
            <a:endParaRPr lang="nl-BE" altLang="nl-BE"/>
          </a:p>
        </p:txBody>
      </p:sp>
      <p:sp>
        <p:nvSpPr>
          <p:cNvPr id="972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2318EDC-8E75-4175-AB2F-77FB6B7A80EB}" type="slidenum">
              <a:rPr lang="nl-NL" altLang="nl-BE" sz="1200">
                <a:solidFill>
                  <a:srgbClr val="898989"/>
                </a:solidFill>
                <a:latin typeface="Arial" pitchFamily="34" charset="0"/>
              </a:rPr>
              <a:t>324</a:t>
            </a:fld>
            <a:endParaRPr lang="nl-NL" altLang="nl-BE" sz="1200">
              <a:solidFill>
                <a:srgbClr val="898989"/>
              </a:solidFill>
              <a:latin typeface="Arial" pitchFamily="34" charset="0"/>
            </a:endParaRPr>
          </a:p>
        </p:txBody>
      </p:sp>
    </p:spTree>
  </p:cSld>
  <p:clrMapOvr>
    <a:masterClrMapping/>
  </p:clrMapOvr>
  <p:transition/>
  <p:timing/>
</p:sld>
</file>

<file path=ppt/slides/slide3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93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MOLAP</a:t>
            </a:r>
          </a:p>
        </p:txBody>
      </p:sp>
      <p:sp>
        <p:nvSpPr>
          <p:cNvPr id="99331" name="Content Placeholder 2"/>
          <p:cNvSpPr>
            <a:spLocks noGrp="1"/>
          </p:cNvSpPr>
          <p:nvPr>
            <p:ph idx="1"/>
          </p:nvPr>
        </p:nvSpPr>
        <p:spPr>
          <a:xfrm>
            <a:off x="495300" y="1600200"/>
            <a:ext cx="8915400" cy="1417638"/>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Multidimensional OLAP (MOLAP) stores the multidimensional data using a Multidimensional DBMS (MDBMS) whereby the data is stored in a multi-dimensional array-based data structure optimized for efficient storage and quick access.</a:t>
            </a:r>
            <a:endParaRPr lang="nl-BE" altLang="nl-BE" sz="2400"/>
          </a:p>
        </p:txBody>
      </p:sp>
      <p:sp>
        <p:nvSpPr>
          <p:cNvPr id="993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10DDEDD-3D51-4A90-855C-600FBAC4C645}" type="slidenum">
              <a:rPr lang="nl-NL" altLang="nl-BE" sz="1200">
                <a:solidFill>
                  <a:srgbClr val="898989"/>
                </a:solidFill>
                <a:latin typeface="Arial" pitchFamily="34" charset="0"/>
              </a:rPr>
              <a:t>325</a:t>
            </a:fld>
            <a:endParaRPr lang="nl-NL" altLang="nl-BE" sz="1200">
              <a:solidFill>
                <a:srgbClr val="898989"/>
              </a:solidFill>
              <a:latin typeface="Arial" pitchFamily="34" charset="0"/>
            </a:endParaRPr>
          </a:p>
        </p:txBody>
      </p:sp>
      <p:graphicFrame>
        <p:nvGraphicFramePr>
          <p:cNvPr id="99333" name="Table 4"/>
          <p:cNvGraphicFramePr>
            <a:graphicFrameLocks noGrp="1"/>
          </p:cNvGraphicFramePr>
          <p:nvPr/>
        </p:nvGraphicFramePr>
        <p:xfrm>
          <a:off x="1933575" y="3403600"/>
          <a:ext cx="6038850" cy="2562225"/>
        </p:xfrm>
        <a:graphic>
          <a:graphicData uri="http://schemas.openxmlformats.org/drawingml/2006/table">
            <a:tbl>
              <a:tblPr/>
              <a:tblGrid>
                <a:gridCol w="1781175"/>
                <a:gridCol w="731838"/>
                <a:gridCol w="1014412"/>
                <a:gridCol w="890588"/>
                <a:gridCol w="792162"/>
                <a:gridCol w="828675"/>
              </a:tblGrid>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u="sng">
                          <a:solidFill>
                            <a:srgbClr val="000000"/>
                          </a:solidFill>
                          <a:latin typeface="Calibri" pitchFamily="34" charset="0"/>
                        </a:rPr>
                        <a:t>Array (key, value)</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Q1</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Q2</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Q3</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Q4</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u="sng">
                          <a:solidFill>
                            <a:srgbClr val="000000"/>
                          </a:solidFill>
                          <a:latin typeface="Calibri" pitchFamily="34" charset="0"/>
                        </a:rPr>
                        <a:t>Total</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 A</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(1,1) 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(1,2) 20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(1,3) 40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(1,4) 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(1,5) 80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 B</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(2,1) 20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(2,2) 40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(2,3) 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(2,4) 30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(2,5) 100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 C</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(3,1) 50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(3,2) 20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(3,3) 40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(3,4) 30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(3,5) 140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 D</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(4,1) 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(4,2) 30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(4,3) 20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(4,4) 20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(4,5) 80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u="sng">
                          <a:solidFill>
                            <a:srgbClr val="000000"/>
                          </a:solidFill>
                          <a:latin typeface="Calibri" pitchFamily="34" charset="0"/>
                        </a:rPr>
                        <a:t>Total</a:t>
                      </a:r>
                      <a:endParaRPr lang="nl-BE" altLang="en-US" sz="14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(5,1) 90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(5,2) 110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(5,3) 110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(5,4) 90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(5,5) 400</a:t>
                      </a:r>
                      <a:endParaRPr lang="nl-BE" altLang="en-US" sz="14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MOLAP</a:t>
            </a:r>
          </a:p>
        </p:txBody>
      </p:sp>
      <p:sp>
        <p:nvSpPr>
          <p:cNvPr id="10137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Fast in terms of data retrieval</a:t>
            </a:r>
          </a:p>
          <a:p>
            <a:pPr lvl="0"/>
            <a:r>
              <a:t>More storage space needed</a:t>
            </a:r>
          </a:p>
          <a:p>
            <a:pPr lvl="0"/>
            <a:r>
              <a:t>Scales poorly when the number of dimensions increases</a:t>
            </a:r>
          </a:p>
          <a:p>
            <a:pPr lvl="0"/>
            <a:r>
              <a:t>No universal SQL-like standard is provided </a:t>
            </a:r>
          </a:p>
          <a:p>
            <a:pPr lvl="0"/>
            <a:r>
              <a:t>Not optimized for transaction processing</a:t>
            </a:r>
          </a:p>
        </p:txBody>
      </p:sp>
      <p:sp>
        <p:nvSpPr>
          <p:cNvPr id="1013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1D00869-1645-47A1-99E3-76B6B693C953}" type="slidenum">
              <a:rPr lang="nl-NL" altLang="nl-BE" sz="1200">
                <a:solidFill>
                  <a:srgbClr val="898989"/>
                </a:solidFill>
                <a:latin typeface="Arial" pitchFamily="34" charset="0"/>
              </a:rPr>
              <a:t>326</a:t>
            </a:fld>
            <a:endParaRPr lang="nl-NL" altLang="nl-BE" sz="1200">
              <a:solidFill>
                <a:srgbClr val="898989"/>
              </a:solidFill>
              <a:latin typeface="Arial" pitchFamily="34" charset="0"/>
            </a:endParaRPr>
          </a:p>
        </p:txBody>
      </p:sp>
    </p:spTree>
  </p:cSld>
  <p:clrMapOvr>
    <a:masterClrMapping/>
  </p:clrMapOvr>
  <p:transition/>
  <p:timing/>
</p:sld>
</file>

<file path=ppt/slides/slide3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ROLAP</a:t>
            </a:r>
          </a:p>
        </p:txBody>
      </p:sp>
      <p:sp>
        <p:nvSpPr>
          <p:cNvPr id="10342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Relational OLAP (ROLAP)</a:t>
            </a:r>
            <a:r>
              <a:rPr lang="en-US" altLang="nl-BE"/>
              <a:t> stores the data in a relational data warehouse, which can be implemented using a star, snowflake or fact constellation schema</a:t>
            </a:r>
            <a:endParaRPr lang="en-US" altLang="nl-BE"/>
          </a:p>
          <a:p>
            <a:pPr lvl="0"/>
            <a:r>
              <a:rPr lang="en-US" altLang="nl-BE"/>
              <a:t>ROLAP scales better to more dimensions than MOLAP</a:t>
            </a:r>
            <a:endParaRPr lang="en-US" altLang="nl-BE"/>
          </a:p>
          <a:p>
            <a:pPr lvl="0"/>
            <a:r>
              <a:rPr lang="en-US" altLang="nl-BE"/>
              <a:t>ROLAP query performance may however be inferior to MOLAP </a:t>
            </a:r>
            <a:endParaRPr lang="nl-BE" altLang="nl-BE"/>
          </a:p>
        </p:txBody>
      </p:sp>
      <p:sp>
        <p:nvSpPr>
          <p:cNvPr id="1034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B5DF6C8-AB67-47E4-89C3-3EB426A1FC03}" type="slidenum">
              <a:rPr lang="nl-NL" altLang="nl-BE" sz="1200">
                <a:solidFill>
                  <a:srgbClr val="898989"/>
                </a:solidFill>
                <a:latin typeface="Arial" pitchFamily="34" charset="0"/>
              </a:rPr>
              <a:t>327</a:t>
            </a:fld>
            <a:endParaRPr lang="nl-NL" altLang="nl-BE" sz="1200">
              <a:solidFill>
                <a:srgbClr val="898989"/>
              </a:solidFill>
              <a:latin typeface="Arial" pitchFamily="34" charset="0"/>
            </a:endParaRPr>
          </a:p>
        </p:txBody>
      </p:sp>
    </p:spTree>
  </p:cSld>
  <p:clrMapOvr>
    <a:masterClrMapping/>
  </p:clrMapOvr>
  <p:transition/>
  <p:timing/>
</p:sld>
</file>

<file path=ppt/slides/slide3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HOLAP</a:t>
            </a:r>
          </a:p>
        </p:txBody>
      </p:sp>
      <p:sp>
        <p:nvSpPr>
          <p:cNvPr id="105475" name="Content Placeholder 2"/>
          <p:cNvSpPr>
            <a:spLocks noGrp="1"/>
          </p:cNvSpPr>
          <p:nvPr>
            <p:ph idx="1"/>
          </p:nvPr>
        </p:nvSpPr>
        <p:spPr>
          <a:xfrm>
            <a:off x="4953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Hybrid OLAP (HOLAP)</a:t>
            </a:r>
            <a:r>
              <a:rPr lang="en-US" altLang="nl-BE"/>
              <a:t> tries to combine the best of both MOLAP and ROLAP</a:t>
            </a:r>
            <a:endParaRPr lang="en-US" altLang="nl-BE"/>
          </a:p>
          <a:p>
            <a:pPr lvl="0"/>
            <a:r>
              <a:rPr lang="en-US" altLang="nl-BE"/>
              <a:t>RDBMS used to store the detailed data in a relational data warehouse whereas the pre-computed aggregated data is kept as a multidimensional array managed by an MDBMS</a:t>
            </a:r>
            <a:endParaRPr lang="en-US" altLang="nl-BE"/>
          </a:p>
          <a:p>
            <a:pPr lvl="0"/>
            <a:r>
              <a:rPr lang="en-US" altLang="nl-BE"/>
              <a:t>OLAP analysis first starts from the multidimensional database</a:t>
            </a:r>
            <a:endParaRPr lang="en-US" altLang="nl-BE"/>
          </a:p>
          <a:p>
            <a:pPr lvl="0"/>
            <a:r>
              <a:rPr lang="en-US" altLang="nl-BE"/>
              <a:t>Combine the performance of MOLAP with the scalability of ROLAP</a:t>
            </a:r>
            <a:endParaRPr lang="nl-BE" altLang="nl-BE"/>
          </a:p>
        </p:txBody>
      </p:sp>
      <p:sp>
        <p:nvSpPr>
          <p:cNvPr id="1054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AFA40E7-4DE9-49B1-869E-B1D037DC04A9}" type="slidenum">
              <a:rPr lang="nl-NL" altLang="nl-BE" sz="1200">
                <a:solidFill>
                  <a:srgbClr val="898989"/>
                </a:solidFill>
                <a:latin typeface="Arial" pitchFamily="34" charset="0"/>
              </a:rPr>
              <a:t>328</a:t>
            </a:fld>
            <a:endParaRPr lang="nl-NL" altLang="nl-BE" sz="1200">
              <a:solidFill>
                <a:srgbClr val="898989"/>
              </a:solidFill>
              <a:latin typeface="Arial" pitchFamily="34" charset="0"/>
            </a:endParaRPr>
          </a:p>
        </p:txBody>
      </p:sp>
    </p:spTree>
  </p:cSld>
  <p:clrMapOvr>
    <a:masterClrMapping/>
  </p:clrMapOvr>
  <p:transition/>
  <p:timing/>
</p:sld>
</file>

<file path=ppt/slides/slide3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752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operators</a:t>
            </a:r>
          </a:p>
        </p:txBody>
      </p:sp>
      <p:sp>
        <p:nvSpPr>
          <p:cNvPr id="1075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C8CA3B2-7F33-4ACA-AEF4-A33052F423A0}" type="slidenum">
              <a:rPr lang="nl-NL" altLang="nl-BE" sz="1200">
                <a:solidFill>
                  <a:srgbClr val="898989"/>
                </a:solidFill>
                <a:latin typeface="Arial" pitchFamily="34" charset="0"/>
              </a:rPr>
              <a:t>329</a:t>
            </a:fld>
            <a:endParaRPr lang="nl-NL" altLang="nl-BE" sz="1200">
              <a:solidFill>
                <a:srgbClr val="898989"/>
              </a:solidFill>
              <a:latin typeface="Arial" pitchFamily="34" charset="0"/>
            </a:endParaRPr>
          </a:p>
        </p:txBody>
      </p:sp>
      <p:pic>
        <p:nvPicPr>
          <p:cNvPr id="107524" name="Picture 4"/>
          <p:cNvPicPr>
            <a:picLocks noChangeAspect="1"/>
          </p:cNvPicPr>
          <p:nvPr/>
        </p:nvPicPr>
        <p:blipFill>
          <a:blip r:embed="rId3"/>
          <a:stretch>
            <a:fillRect/>
          </a:stretch>
        </p:blipFill>
        <p:spPr>
          <a:xfrm>
            <a:off x="1228725" y="1573213"/>
            <a:ext cx="7788275" cy="4714875"/>
          </a:xfrm>
          <a:prstGeom prst="rect">
            <a:avLst/>
          </a:prstGeom>
          <a:noFill/>
          <a:ln>
            <a:noFill/>
            <a:miter lim="800000"/>
          </a:ln>
        </p:spPr>
      </p:pic>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70659" name="Content Placeholder 2"/>
          <p:cNvSpPr>
            <a:spLocks noGrp="1"/>
          </p:cNvSpPr>
          <p:nvPr>
            <p:ph idx="1"/>
          </p:nvPr>
        </p:nvSpPr>
        <p:spPr>
          <a:xfrm>
            <a:off x="495300" y="1600200"/>
            <a:ext cx="8915400" cy="18288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Q5: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PRODNR, DELIV_PERIOD/30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MONTH_DELIV_PERIOD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SUPPLIES</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5E21DFB-1B04-48D0-A4B9-F2DB6A70C071}" type="slidenum">
              <a:rPr lang="nl-NL" altLang="nl-BE" sz="1200">
                <a:solidFill>
                  <a:srgbClr val="898989"/>
                </a:solidFill>
                <a:latin typeface="Arial" pitchFamily="34" charset="0"/>
              </a:rPr>
              <a:t>33</a:t>
            </a:fld>
            <a:endParaRPr lang="nl-NL" altLang="nl-BE" sz="1200">
              <a:solidFill>
                <a:srgbClr val="898989"/>
              </a:solidFill>
              <a:latin typeface="Arial" pitchFamily="34" charset="0"/>
            </a:endParaRPr>
          </a:p>
        </p:txBody>
      </p:sp>
      <p:graphicFrame>
        <p:nvGraphicFramePr>
          <p:cNvPr id="70661" name="Table 4"/>
          <p:cNvGraphicFramePr>
            <a:graphicFrameLocks noGrp="1"/>
          </p:cNvGraphicFramePr>
          <p:nvPr/>
        </p:nvGraphicFramePr>
        <p:xfrm>
          <a:off x="2781300" y="2638425"/>
          <a:ext cx="4318000" cy="3898900"/>
        </p:xfrm>
        <a:graphic>
          <a:graphicData uri="http://schemas.openxmlformats.org/drawingml/2006/table">
            <a:tbl>
              <a:tblPr/>
              <a:tblGrid>
                <a:gridCol w="850900"/>
                <a:gridCol w="1016000"/>
                <a:gridCol w="2451100"/>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GB" altLang="en-US" sz="1600" b="1">
                          <a:solidFill>
                            <a:srgbClr val="000000"/>
                          </a:solidFill>
                          <a:latin typeface="Calibri" pitchFamily="34" charset="0"/>
                        </a:rPr>
                        <a:t>MONTH_DELIV_PERIOD</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0119</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0.0333</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0289</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0.0333</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0327</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0.2000</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0347</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0.0667</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0384</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0.0667</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09570" name="Picture 4"/>
          <p:cNvPicPr>
            <a:picLocks noChangeAspect="1"/>
          </p:cNvPicPr>
          <p:nvPr/>
        </p:nvPicPr>
        <p:blipFill>
          <a:blip r:embed="rId3"/>
          <a:stretch>
            <a:fillRect/>
          </a:stretch>
        </p:blipFill>
        <p:spPr>
          <a:xfrm>
            <a:off x="144463" y="2879725"/>
            <a:ext cx="4543425" cy="3884613"/>
          </a:xfrm>
          <a:prstGeom prst="rect">
            <a:avLst/>
          </a:prstGeom>
          <a:noFill/>
          <a:ln>
            <a:noFill/>
            <a:miter lim="800000"/>
          </a:ln>
        </p:spPr>
      </p:pic>
      <p:sp>
        <p:nvSpPr>
          <p:cNvPr id="109571"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operators</a:t>
            </a:r>
          </a:p>
        </p:txBody>
      </p:sp>
      <p:sp>
        <p:nvSpPr>
          <p:cNvPr id="109572" name="Content Placeholder 2"/>
          <p:cNvSpPr>
            <a:spLocks noGrp="1"/>
          </p:cNvSpPr>
          <p:nvPr>
            <p:ph idx="1"/>
          </p:nvPr>
        </p:nvSpPr>
        <p:spPr>
          <a:xfrm>
            <a:off x="495300" y="1260475"/>
            <a:ext cx="8915400" cy="1260475"/>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Roll-up refers to aggregating the current set of fact values within or across one or more dimensions</a:t>
            </a:r>
            <a:endParaRPr lang="en-US" altLang="nl-BE" sz="2800"/>
          </a:p>
          <a:p>
            <a:pPr lvl="0"/>
            <a:r>
              <a:rPr lang="en-US" altLang="nl-BE" sz="2800"/>
              <a:t>Hierarchical versus dimensional roll-up</a:t>
            </a:r>
            <a:endParaRPr lang="nl-BE" altLang="nl-BE" sz="2800"/>
          </a:p>
        </p:txBody>
      </p:sp>
      <p:sp>
        <p:nvSpPr>
          <p:cNvPr id="10957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E481FAF-6FCB-4CB3-9969-A7779D133424}" type="slidenum">
              <a:rPr lang="nl-NL" altLang="nl-BE" sz="1200">
                <a:solidFill>
                  <a:srgbClr val="898989"/>
                </a:solidFill>
                <a:latin typeface="Arial" pitchFamily="34" charset="0"/>
              </a:rPr>
              <a:t>330</a:t>
            </a:fld>
            <a:endParaRPr lang="nl-NL" altLang="nl-BE" sz="1200">
              <a:solidFill>
                <a:srgbClr val="898989"/>
              </a:solidFill>
              <a:latin typeface="Arial" pitchFamily="34" charset="0"/>
            </a:endParaRPr>
          </a:p>
        </p:txBody>
      </p:sp>
      <p:sp>
        <p:nvSpPr>
          <p:cNvPr id="109574" name="TextBox 5"/>
          <p:cNvSpPr/>
          <p:nvPr/>
        </p:nvSpPr>
        <p:spPr>
          <a:xfrm>
            <a:off x="7869238" y="3506788"/>
            <a:ext cx="1676400" cy="831850"/>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a:latin typeface="Arial" pitchFamily="34" charset="0"/>
              </a:rPr>
              <a:t>Reverse: </a:t>
            </a:r>
            <a:endParaRPr lang="en-US" altLang="nl-BE" sz="2400">
              <a:latin typeface="Arial" pitchFamily="34" charset="0"/>
            </a:endParaRPr>
          </a:p>
          <a:p>
            <a:pPr marL="0" lvl="0" indent="0">
              <a:spcBef>
                <a:spcPct val="0"/>
              </a:spcBef>
              <a:buFontTx/>
              <a:buNone/>
            </a:pPr>
            <a:r>
              <a:rPr lang="en-US" altLang="nl-BE" sz="2400">
                <a:latin typeface="Arial" pitchFamily="34" charset="0"/>
              </a:rPr>
              <a:t>drill-down! </a:t>
            </a:r>
            <a:endParaRPr lang="nl-BE" altLang="nl-BE" sz="2400">
              <a:latin typeface="Arial" pitchFamily="34" charset="0"/>
            </a:endParaRPr>
          </a:p>
        </p:txBody>
      </p:sp>
      <p:pic>
        <p:nvPicPr>
          <p:cNvPr id="109575" name="Picture 6"/>
          <p:cNvPicPr>
            <a:picLocks noChangeAspect="1"/>
          </p:cNvPicPr>
          <p:nvPr/>
        </p:nvPicPr>
        <p:blipFill>
          <a:blip r:embed="rId4"/>
          <a:stretch>
            <a:fillRect/>
          </a:stretch>
        </p:blipFill>
        <p:spPr>
          <a:xfrm>
            <a:off x="5259388" y="4078288"/>
            <a:ext cx="2038350" cy="1060450"/>
          </a:xfrm>
          <a:prstGeom prst="rect">
            <a:avLst/>
          </a:prstGeom>
          <a:noFill/>
          <a:ln>
            <a:noFill/>
            <a:miter lim="800000"/>
          </a:ln>
        </p:spPr>
      </p:pic>
    </p:spTree>
  </p:cSld>
  <p:clrMapOvr>
    <a:masterClrMapping/>
  </p:clrMapOvr>
  <p:transition/>
  <p:timing/>
</p:sld>
</file>

<file path=ppt/slides/slide3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16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operators</a:t>
            </a:r>
          </a:p>
        </p:txBody>
      </p:sp>
      <p:sp>
        <p:nvSpPr>
          <p:cNvPr id="111619" name="Content Placeholder 2"/>
          <p:cNvSpPr>
            <a:spLocks noGrp="1"/>
          </p:cNvSpPr>
          <p:nvPr>
            <p:ph idx="1"/>
          </p:nvPr>
        </p:nvSpPr>
        <p:spPr>
          <a:xfrm>
            <a:off x="495300" y="1600200"/>
            <a:ext cx="9091613" cy="1644650"/>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b="1"/>
              <a:t>Drill-across</a:t>
            </a:r>
            <a:r>
              <a:rPr lang="en-US" altLang="nl-BE" sz="2400"/>
              <a:t> is another OLAP operation whereby information from 2 or more connected fact tables is accessed.</a:t>
            </a:r>
            <a:endParaRPr lang="en-US" altLang="nl-BE" sz="2400"/>
          </a:p>
          <a:p>
            <a:pPr lvl="0"/>
            <a:r>
              <a:rPr lang="en-US" altLang="nl-BE" sz="2400" b="1"/>
              <a:t>Slicing </a:t>
            </a:r>
            <a:r>
              <a:rPr lang="en-US" altLang="nl-BE" sz="2400"/>
              <a:t>represents the operation whereby one of the dimensions is set at a particular value.</a:t>
            </a:r>
            <a:endParaRPr lang="nl-BE" altLang="nl-BE" sz="2400"/>
          </a:p>
        </p:txBody>
      </p:sp>
      <p:sp>
        <p:nvSpPr>
          <p:cNvPr id="1116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28C2149-E14F-489D-AB48-F45582CFFE7C}" type="slidenum">
              <a:rPr lang="nl-NL" altLang="nl-BE" sz="1200">
                <a:solidFill>
                  <a:srgbClr val="898989"/>
                </a:solidFill>
                <a:latin typeface="Arial" pitchFamily="34" charset="0"/>
              </a:rPr>
              <a:t>331</a:t>
            </a:fld>
            <a:endParaRPr lang="nl-NL" altLang="nl-BE" sz="1200">
              <a:solidFill>
                <a:srgbClr val="898989"/>
              </a:solidFill>
              <a:latin typeface="Arial" pitchFamily="34" charset="0"/>
            </a:endParaRPr>
          </a:p>
        </p:txBody>
      </p:sp>
      <p:pic>
        <p:nvPicPr>
          <p:cNvPr id="111621" name="Picture 4"/>
          <p:cNvPicPr>
            <a:picLocks noChangeAspect="1"/>
          </p:cNvPicPr>
          <p:nvPr/>
        </p:nvPicPr>
        <p:blipFill>
          <a:blip r:embed="rId3"/>
          <a:stretch>
            <a:fillRect/>
          </a:stretch>
        </p:blipFill>
        <p:spPr>
          <a:xfrm>
            <a:off x="2820988" y="3363913"/>
            <a:ext cx="4264025" cy="3357562"/>
          </a:xfrm>
          <a:prstGeom prst="rect">
            <a:avLst/>
          </a:prstGeom>
          <a:noFill/>
          <a:ln>
            <a:noFill/>
            <a:miter lim="800000"/>
          </a:ln>
        </p:spPr>
      </p:pic>
    </p:spTree>
  </p:cSld>
  <p:clrMapOvr>
    <a:masterClrMapping/>
  </p:clrMapOvr>
  <p:transition/>
  <p:timing/>
</p:sld>
</file>

<file path=ppt/slides/slide3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operators</a:t>
            </a:r>
          </a:p>
        </p:txBody>
      </p:sp>
      <p:sp>
        <p:nvSpPr>
          <p:cNvPr id="11366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b="1"/>
              <a:t>Dicing </a:t>
            </a:r>
            <a:r>
              <a:rPr lang="en-US" altLang="nl-BE"/>
              <a:t>corresponds to a range selection on one or more dimensions</a:t>
            </a:r>
            <a:endParaRPr lang="nl-BE" altLang="nl-BE"/>
          </a:p>
        </p:txBody>
      </p:sp>
      <p:sp>
        <p:nvSpPr>
          <p:cNvPr id="1136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3B31AF5-1B5D-46AF-B04F-235CA9335FCB}" type="slidenum">
              <a:rPr lang="nl-NL" altLang="nl-BE" sz="1200">
                <a:solidFill>
                  <a:srgbClr val="898989"/>
                </a:solidFill>
                <a:latin typeface="Arial" pitchFamily="34" charset="0"/>
              </a:rPr>
              <a:t>332</a:t>
            </a:fld>
            <a:endParaRPr lang="nl-NL" altLang="nl-BE" sz="1200">
              <a:solidFill>
                <a:srgbClr val="898989"/>
              </a:solidFill>
              <a:latin typeface="Arial" pitchFamily="34" charset="0"/>
            </a:endParaRPr>
          </a:p>
        </p:txBody>
      </p:sp>
      <p:pic>
        <p:nvPicPr>
          <p:cNvPr id="113669" name="Picture 4"/>
          <p:cNvPicPr>
            <a:picLocks noChangeAspect="1"/>
          </p:cNvPicPr>
          <p:nvPr/>
        </p:nvPicPr>
        <p:blipFill>
          <a:blip r:embed="rId3"/>
          <a:stretch>
            <a:fillRect/>
          </a:stretch>
        </p:blipFill>
        <p:spPr>
          <a:xfrm>
            <a:off x="2251075" y="2744788"/>
            <a:ext cx="5005388" cy="3794125"/>
          </a:xfrm>
          <a:prstGeom prst="rect">
            <a:avLst/>
          </a:prstGeom>
          <a:noFill/>
          <a:ln>
            <a:noFill/>
            <a:miter lim="800000"/>
          </a:ln>
        </p:spPr>
      </p:pic>
    </p:spTree>
  </p:cSld>
  <p:clrMapOvr>
    <a:masterClrMapping/>
  </p:clrMapOvr>
  <p:transition/>
  <p:timing/>
</p:sld>
</file>

<file path=ppt/slides/slide3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57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1571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SQL-99 introduced 3 extensions to the GROUP BY statement: the CUBE, ROLLUP and GROUPING SETS operator</a:t>
            </a:r>
            <a:endParaRPr lang="en-US" altLang="nl-BE"/>
          </a:p>
          <a:p>
            <a:pPr lvl="0"/>
            <a:r>
              <a:rPr lang="en-US" altLang="nl-BE"/>
              <a:t>The </a:t>
            </a:r>
            <a:r>
              <a:rPr lang="en-US" altLang="nl-BE" b="1"/>
              <a:t>CUBE </a:t>
            </a:r>
            <a:r>
              <a:rPr lang="en-US" altLang="nl-BE"/>
              <a:t>operator computes a union of GROUP BY’s on every subset of the specified attribute types</a:t>
            </a:r>
            <a:endParaRPr lang="nl-BE" altLang="nl-BE"/>
          </a:p>
        </p:txBody>
      </p:sp>
      <p:sp>
        <p:nvSpPr>
          <p:cNvPr id="1157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6D5958B-94CC-437C-A2C5-3984C64D0089}" type="slidenum">
              <a:rPr lang="nl-NL" altLang="nl-BE" sz="1200">
                <a:solidFill>
                  <a:srgbClr val="898989"/>
                </a:solidFill>
                <a:latin typeface="Arial" pitchFamily="34" charset="0"/>
              </a:rPr>
              <a:t>333</a:t>
            </a:fld>
            <a:endParaRPr lang="nl-NL" altLang="nl-BE" sz="1200">
              <a:solidFill>
                <a:srgbClr val="898989"/>
              </a:solidFill>
              <a:latin typeface="Arial" pitchFamily="34" charset="0"/>
            </a:endParaRPr>
          </a:p>
        </p:txBody>
      </p:sp>
    </p:spTree>
  </p:cSld>
  <p:clrMapOvr>
    <a:masterClrMapping/>
  </p:clrMapOvr>
  <p:transition/>
  <p:timing/>
</p:sld>
</file>

<file path=ppt/slides/slide3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77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1776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FD72D2C-FD3D-46F0-94B4-3BF7CE17CCDF}" type="slidenum">
              <a:rPr lang="nl-NL" altLang="nl-BE" sz="1200">
                <a:solidFill>
                  <a:srgbClr val="898989"/>
                </a:solidFill>
                <a:latin typeface="Arial" pitchFamily="34" charset="0"/>
              </a:rPr>
              <a:t>334</a:t>
            </a:fld>
            <a:endParaRPr lang="nl-NL" altLang="nl-BE" sz="1200">
              <a:solidFill>
                <a:srgbClr val="898989"/>
              </a:solidFill>
              <a:latin typeface="Arial" pitchFamily="34" charset="0"/>
            </a:endParaRPr>
          </a:p>
        </p:txBody>
      </p:sp>
      <p:graphicFrame>
        <p:nvGraphicFramePr>
          <p:cNvPr id="117764" name="Table 4"/>
          <p:cNvGraphicFramePr>
            <a:graphicFrameLocks noGrp="1"/>
          </p:cNvGraphicFramePr>
          <p:nvPr/>
        </p:nvGraphicFramePr>
        <p:xfrm>
          <a:off x="3371850" y="1289050"/>
          <a:ext cx="2954338" cy="5476875"/>
        </p:xfrm>
        <a:graphic>
          <a:graphicData uri="http://schemas.openxmlformats.org/drawingml/2006/table">
            <a:tbl>
              <a:tblPr/>
              <a:tblGrid>
                <a:gridCol w="842962"/>
                <a:gridCol w="839788"/>
                <a:gridCol w="731838"/>
                <a:gridCol w="539750"/>
              </a:tblGrid>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b="1">
                          <a:solidFill>
                            <a:srgbClr val="000000"/>
                          </a:solidFill>
                          <a:latin typeface="Calibri" pitchFamily="34" charset="0"/>
                        </a:rPr>
                        <a:t>PRODUCT</a:t>
                      </a:r>
                      <a:endParaRPr lang="nl-BE" altLang="en-US" sz="1300" b="1">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b="1">
                          <a:solidFill>
                            <a:srgbClr val="000000"/>
                          </a:solidFill>
                          <a:latin typeface="Calibri" pitchFamily="34" charset="0"/>
                        </a:rPr>
                        <a:t>QUARTER</a:t>
                      </a:r>
                      <a:endParaRPr lang="nl-BE" altLang="en-US" sz="1300" b="1">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b="1">
                          <a:solidFill>
                            <a:srgbClr val="000000"/>
                          </a:solidFill>
                          <a:latin typeface="Calibri" pitchFamily="34" charset="0"/>
                        </a:rPr>
                        <a:t>REGION</a:t>
                      </a:r>
                      <a:endParaRPr lang="nl-BE" altLang="en-US" sz="1300" b="1">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b="1">
                          <a:solidFill>
                            <a:srgbClr val="000000"/>
                          </a:solidFill>
                          <a:latin typeface="Calibri" pitchFamily="34" charset="0"/>
                        </a:rPr>
                        <a:t>SALES</a:t>
                      </a:r>
                      <a:endParaRPr lang="nl-BE" altLang="en-US" sz="1300" b="1">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Q1</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10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Q1</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20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Q2</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20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Q2</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50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Q3</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20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Q4</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10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Q4</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30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Q1</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40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Q1</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60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Q2</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20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Q2</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10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Q3</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20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Q4</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Europe</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10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B</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Q4</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America</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70" tIns="0" rIns="5657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300">
                          <a:solidFill>
                            <a:srgbClr val="000000"/>
                          </a:solidFill>
                          <a:latin typeface="Calibri" pitchFamily="34" charset="0"/>
                        </a:rPr>
                        <a:t>40</a:t>
                      </a:r>
                      <a:endParaRPr lang="nl-BE" altLang="en-US" sz="1300">
                        <a:solidFill>
                          <a:srgbClr val="000000"/>
                        </a:solidFill>
                        <a:latin typeface="Calibri" pitchFamily="34" charset="0"/>
                        <a:ea typeface="Calibri" pitchFamily="34" charset="0"/>
                      </a:endParaRPr>
                    </a:p>
                  </a:txBody>
                  <a:tcPr marL="56570" marR="5657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98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19811" name="Content Placeholder 2">
            <a:extLst>
              <a:ext uri="{FF2B5EF4-FFF2-40B4-BE49-F238E27FC236}">
                <a16:creationId xmlns:a16="http://schemas.microsoft.com/office/drawing/2014/main" id="{F43C60E3-E03E-482C-A7CE-B0CBF043D653}"/>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CUBE</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this query computes the union of 2²=4 groupings of the SALESTABLE being: {(quarter,region), (quarter), (region), ()}, where () denotes an empty group list</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resulting multiset will have 4*2+4*1+1*2+1 or 15 tuples </a:t>
            </a: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1198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7135FEF-1ABC-4B75-8464-575F5501EF66}" type="slidenum">
              <a:rPr lang="nl-NL" altLang="nl-BE" sz="1200">
                <a:solidFill>
                  <a:srgbClr val="898989"/>
                </a:solidFill>
                <a:latin typeface="Arial" pitchFamily="34" charset="0"/>
              </a:rPr>
              <a:t>335</a:t>
            </a:fld>
            <a:endParaRPr lang="nl-NL" altLang="nl-BE" sz="1200">
              <a:solidFill>
                <a:srgbClr val="898989"/>
              </a:solidFill>
              <a:latin typeface="Arial" pitchFamily="34" charset="0"/>
            </a:endParaRPr>
          </a:p>
        </p:txBody>
      </p:sp>
    </p:spTree>
  </p:cSld>
  <p:clrMapOvr>
    <a:masterClrMapping/>
  </p:clrMapOvr>
  <p:transition/>
  <p:timing/>
</p:sld>
</file>

<file path=ppt/slides/slide3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18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2185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4AC463F-1996-45BC-AA02-3E3BC8EA8783}" type="slidenum">
              <a:rPr lang="nl-NL" altLang="nl-BE" sz="1200">
                <a:solidFill>
                  <a:srgbClr val="898989"/>
                </a:solidFill>
                <a:latin typeface="Arial" pitchFamily="34" charset="0"/>
              </a:rPr>
              <a:t>336</a:t>
            </a:fld>
            <a:endParaRPr lang="nl-NL" altLang="nl-BE" sz="1200">
              <a:solidFill>
                <a:srgbClr val="898989"/>
              </a:solidFill>
              <a:latin typeface="Arial" pitchFamily="34" charset="0"/>
            </a:endParaRPr>
          </a:p>
        </p:txBody>
      </p:sp>
      <p:graphicFrame>
        <p:nvGraphicFramePr>
          <p:cNvPr id="121860" name="Table 4"/>
          <p:cNvGraphicFramePr>
            <a:graphicFrameLocks noGrp="1"/>
          </p:cNvGraphicFramePr>
          <p:nvPr/>
        </p:nvGraphicFramePr>
        <p:xfrm>
          <a:off x="1427162" y="1312862"/>
          <a:ext cx="1955800" cy="5341938"/>
        </p:xfrm>
        <a:graphic>
          <a:graphicData uri="http://schemas.openxmlformats.org/drawingml/2006/table">
            <a:tbl>
              <a:tblPr/>
              <a:tblGrid>
                <a:gridCol w="671512"/>
                <a:gridCol w="577850"/>
                <a:gridCol w="706438"/>
              </a:tblGrid>
              <a:tr h="531812">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b="1">
                          <a:solidFill>
                            <a:srgbClr val="000000"/>
                          </a:solidFill>
                          <a:latin typeface="Calibri" pitchFamily="34" charset="0"/>
                        </a:rPr>
                        <a:t>QUARTER</a:t>
                      </a:r>
                      <a:endParaRPr lang="nl-BE" altLang="en-US" sz="1000" b="1">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b="1">
                          <a:solidFill>
                            <a:srgbClr val="000000"/>
                          </a:solidFill>
                          <a:latin typeface="Calibri" pitchFamily="34" charset="0"/>
                        </a:rPr>
                        <a:t>REGION</a:t>
                      </a:r>
                      <a:endParaRPr lang="nl-BE" altLang="en-US" sz="1000" b="1">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b="1">
                          <a:solidFill>
                            <a:srgbClr val="000000"/>
                          </a:solidFill>
                          <a:latin typeface="Calibri" pitchFamily="34" charset="0"/>
                        </a:rPr>
                        <a:t>SALES</a:t>
                      </a:r>
                      <a:endParaRPr lang="nl-BE" altLang="en-US" sz="1000" b="1">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Q1</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Europe</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50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Q1</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America</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80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Q2</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Europe</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40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Q2</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America</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60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Q3</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Europe</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Q3</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America</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40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Q4</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Europe</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Q4</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America</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80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Q1</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130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Q2</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100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Q3</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40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Q4</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Europe</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110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America</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250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9925" tIns="0" rIns="4992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000">
                          <a:solidFill>
                            <a:srgbClr val="000000"/>
                          </a:solidFill>
                          <a:latin typeface="Calibri" pitchFamily="34" charset="0"/>
                        </a:rPr>
                        <a:t>360</a:t>
                      </a:r>
                      <a:endParaRPr lang="nl-BE" altLang="en-US" sz="1000">
                        <a:solidFill>
                          <a:srgbClr val="000000"/>
                        </a:solidFill>
                        <a:latin typeface="Calibri" pitchFamily="34" charset="0"/>
                        <a:ea typeface="Calibri" pitchFamily="34" charset="0"/>
                      </a:endParaRPr>
                    </a:p>
                  </a:txBody>
                  <a:tcPr marL="49925" marR="4992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121930" name="TextBox 5"/>
          <p:cNvSpPr/>
          <p:nvPr/>
        </p:nvSpPr>
        <p:spPr>
          <a:xfrm>
            <a:off x="3903663" y="2830513"/>
            <a:ext cx="5630862" cy="1200150"/>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a:latin typeface="Consolas" pitchFamily="49" charset="0"/>
              </a:rPr>
              <a:t>CASE WHEN grouping(QUARTER) = 1 </a:t>
            </a:r>
            <a:br>
              <a:rPr lang="en-US" altLang="nl-BE" sz="1800">
                <a:latin typeface="Consolas" pitchFamily="49" charset="0"/>
              </a:rPr>
            </a:br>
            <a:r>
              <a:rPr lang="en-US" altLang="nl-BE" sz="1800">
                <a:latin typeface="Consolas" pitchFamily="49" charset="0"/>
              </a:rPr>
              <a:t>THEN 'All' ELSE QUARTER END AS QUARTER and </a:t>
            </a:r>
            <a:br>
              <a:rPr lang="en-US" altLang="nl-BE" sz="1800">
                <a:latin typeface="Consolas" pitchFamily="49" charset="0"/>
              </a:rPr>
            </a:br>
            <a:r>
              <a:rPr lang="en-US" altLang="nl-BE" sz="1800">
                <a:latin typeface="Consolas" pitchFamily="49" charset="0"/>
              </a:rPr>
              <a:t>CASE WHEN grouping(REGION) = 1 THEN </a:t>
            </a:r>
            <a:br>
              <a:rPr lang="en-US" altLang="nl-BE" sz="1800">
                <a:latin typeface="Consolas" pitchFamily="49" charset="0"/>
              </a:rPr>
            </a:br>
            <a:r>
              <a:rPr lang="en-US" altLang="nl-BE" sz="1800">
                <a:latin typeface="Consolas" pitchFamily="49" charset="0"/>
              </a:rPr>
              <a:t>'All' ELSE REGION END AS REGION </a:t>
            </a:r>
            <a:endParaRPr lang="nl-BE" altLang="nl-BE" sz="1800">
              <a:latin typeface="Consolas" pitchFamily="49" charset="0"/>
            </a:endParaRPr>
          </a:p>
        </p:txBody>
      </p:sp>
    </p:spTree>
  </p:cSld>
  <p:clrMapOvr>
    <a:masterClrMapping/>
  </p:clrMapOvr>
  <p:transition/>
  <p:timing/>
</p:sld>
</file>

<file path=ppt/slides/slide3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39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2390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b="1"/>
              <a:t>ROLLUP</a:t>
            </a:r>
            <a:r>
              <a:rPr lang="en-US" altLang="nl-BE" sz="2800"/>
              <a:t> operator computes the union on every prefix of the list of specified attribute types, from the most detailed up to the grand total</a:t>
            </a:r>
            <a:endParaRPr lang="en-US" altLang="nl-BE" sz="2800"/>
          </a:p>
          <a:p>
            <a:pPr lvl="0"/>
            <a:r>
              <a:rPr lang="en-US" altLang="nl-BE" sz="2800"/>
              <a:t>Key difference between the ROLLUP and CUBE operator is that the former generates a result set showing the aggregates for a hierarchy of values of the specified attribute types, whereas the latter generates a result set showing the aggregates for all combinations of values of the selected attribute types</a:t>
            </a:r>
            <a:endParaRPr lang="nl-BE" altLang="nl-BE" sz="2800"/>
          </a:p>
        </p:txBody>
      </p:sp>
      <p:sp>
        <p:nvSpPr>
          <p:cNvPr id="1239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EC5D09-7F9C-43D5-92E6-91990E4E7DA6}" type="slidenum">
              <a:rPr lang="nl-NL" altLang="nl-BE" sz="1200">
                <a:solidFill>
                  <a:srgbClr val="898989"/>
                </a:solidFill>
                <a:latin typeface="Arial" pitchFamily="34" charset="0"/>
              </a:rPr>
              <a:t>337</a:t>
            </a:fld>
            <a:endParaRPr lang="nl-NL" altLang="nl-BE" sz="1200">
              <a:solidFill>
                <a:srgbClr val="898989"/>
              </a:solidFill>
              <a:latin typeface="Arial" pitchFamily="34" charset="0"/>
            </a:endParaRPr>
          </a:p>
        </p:txBody>
      </p:sp>
    </p:spTree>
  </p:cSld>
  <p:clrMapOvr>
    <a:masterClrMapping/>
  </p:clrMapOvr>
  <p:transition/>
  <p:timing/>
</p:sld>
</file>

<file path=ppt/slides/slide3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59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25955" name="Content Placeholder 2">
            <a:extLst>
              <a:ext uri="{FF2B5EF4-FFF2-40B4-BE49-F238E27FC236}">
                <a16:creationId xmlns:a16="http://schemas.microsoft.com/office/drawing/2014/main" id="{88795763-DE64-40D6-B9D3-991E657786BE}"/>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ROLLUP</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This query generates the union of three groupings {(quarter,region), (quarter), ()} where () again represents the full aggregation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Resulting multiset will thus have 4*2+4+1 or 13 rows </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259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558EAD6-D3EC-4547-83F9-85D4B3A85246}" type="slidenum">
              <a:rPr lang="nl-NL" altLang="nl-BE" sz="1200">
                <a:solidFill>
                  <a:srgbClr val="898989"/>
                </a:solidFill>
                <a:latin typeface="Arial" pitchFamily="34" charset="0"/>
              </a:rPr>
              <a:t>338</a:t>
            </a:fld>
            <a:endParaRPr lang="nl-NL" altLang="nl-BE" sz="1200">
              <a:solidFill>
                <a:srgbClr val="898989"/>
              </a:solidFill>
              <a:latin typeface="Arial" pitchFamily="34" charset="0"/>
            </a:endParaRPr>
          </a:p>
        </p:txBody>
      </p:sp>
    </p:spTree>
  </p:cSld>
  <p:clrMapOvr>
    <a:masterClrMapping/>
  </p:clrMapOvr>
  <p:transition/>
  <p:timing/>
</p:sld>
</file>

<file path=ppt/slides/slide3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8002" name="Title 1"/>
          <p:cNvSpPr>
            <a:spLocks noGrp="1"/>
          </p:cNvSpPr>
          <p:nvPr>
            <p:ph type="title"/>
          </p:nvPr>
        </p:nvSpPr>
        <p:spPr>
          <a:xfrm>
            <a:off x="495300" y="257175"/>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280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560AB2C-CFBF-4683-8733-5C914797898F}" type="slidenum">
              <a:rPr lang="nl-NL" altLang="nl-BE" sz="1200">
                <a:solidFill>
                  <a:srgbClr val="898989"/>
                </a:solidFill>
                <a:latin typeface="Arial" pitchFamily="34" charset="0"/>
              </a:rPr>
              <a:t>339</a:t>
            </a:fld>
            <a:endParaRPr lang="nl-NL" altLang="nl-BE" sz="1200">
              <a:solidFill>
                <a:srgbClr val="898989"/>
              </a:solidFill>
              <a:latin typeface="Arial" pitchFamily="34" charset="0"/>
            </a:endParaRPr>
          </a:p>
        </p:txBody>
      </p:sp>
      <p:graphicFrame>
        <p:nvGraphicFramePr>
          <p:cNvPr id="128004" name="Table 4"/>
          <p:cNvGraphicFramePr>
            <a:graphicFrameLocks noGrp="1"/>
          </p:cNvGraphicFramePr>
          <p:nvPr/>
        </p:nvGraphicFramePr>
        <p:xfrm>
          <a:off x="4011612" y="1417638"/>
          <a:ext cx="2251075" cy="5148262"/>
        </p:xfrm>
        <a:graphic>
          <a:graphicData uri="http://schemas.openxmlformats.org/drawingml/2006/table">
            <a:tbl>
              <a:tblPr/>
              <a:tblGrid>
                <a:gridCol w="920750"/>
                <a:gridCol w="796925"/>
                <a:gridCol w="533400"/>
              </a:tblGrid>
              <a:tr h="401638">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b="1">
                          <a:solidFill>
                            <a:srgbClr val="000000"/>
                          </a:solidFill>
                          <a:latin typeface="Calibri" pitchFamily="34" charset="0"/>
                        </a:rPr>
                        <a:t>QUARTER</a:t>
                      </a:r>
                      <a:endParaRPr lang="nl-BE" altLang="en-US" sz="1200" b="1">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b="1">
                          <a:solidFill>
                            <a:srgbClr val="000000"/>
                          </a:solidFill>
                          <a:latin typeface="Calibri" pitchFamily="34" charset="0"/>
                        </a:rPr>
                        <a:t>REGION</a:t>
                      </a:r>
                      <a:endParaRPr lang="nl-BE" altLang="en-US" sz="1200" b="1">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b="1">
                          <a:solidFill>
                            <a:srgbClr val="000000"/>
                          </a:solidFill>
                          <a:latin typeface="Calibri" pitchFamily="34" charset="0"/>
                        </a:rPr>
                        <a:t>SALES</a:t>
                      </a:r>
                      <a:endParaRPr lang="nl-BE" altLang="en-US" sz="1200" b="1">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Q1</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Europe</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50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Q1</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America</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80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Q2</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Europe</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40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Q2</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America</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60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Q3</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Europe</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Q3</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America</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40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Q4</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Europe</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20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Q4</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America</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80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Q1</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130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Q2</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100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Q3</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40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Q4</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90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NULL</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6558" tIns="0" rIns="56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200">
                          <a:solidFill>
                            <a:srgbClr val="000000"/>
                          </a:solidFill>
                          <a:latin typeface="Calibri" pitchFamily="34" charset="0"/>
                        </a:rPr>
                        <a:t>360</a:t>
                      </a:r>
                      <a:endParaRPr lang="nl-BE" altLang="en-US" sz="1200">
                        <a:solidFill>
                          <a:srgbClr val="000000"/>
                        </a:solidFill>
                        <a:latin typeface="Calibri" pitchFamily="34" charset="0"/>
                        <a:ea typeface="Calibri" pitchFamily="34" charset="0"/>
                      </a:endParaRPr>
                    </a:p>
                  </a:txBody>
                  <a:tcPr marL="56558" marR="56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72707" name="Content Placeholder 2"/>
          <p:cNvSpPr>
            <a:spLocks noGrp="1"/>
          </p:cNvSpPr>
          <p:nvPr>
            <p:ph idx="1"/>
          </p:nvPr>
        </p:nvSpPr>
        <p:spPr>
          <a:xfrm>
            <a:off x="368300" y="14176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Q6: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SUPNAME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SUPPLIER </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SUPCITY = 'San Francisco'</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CB5456F-DD04-4140-8127-E932F2B97B1C}" type="slidenum">
              <a:rPr lang="nl-NL" altLang="nl-BE" sz="1200">
                <a:solidFill>
                  <a:srgbClr val="898989"/>
                </a:solidFill>
                <a:latin typeface="Arial" pitchFamily="34" charset="0"/>
              </a:rPr>
              <a:t>34</a:t>
            </a:fld>
            <a:endParaRPr lang="nl-NL" altLang="nl-BE" sz="1200">
              <a:solidFill>
                <a:srgbClr val="898989"/>
              </a:solidFill>
              <a:latin typeface="Arial" pitchFamily="34" charset="0"/>
            </a:endParaRPr>
          </a:p>
        </p:txBody>
      </p:sp>
      <p:graphicFrame>
        <p:nvGraphicFramePr>
          <p:cNvPr id="72709" name="Table 4"/>
          <p:cNvGraphicFramePr>
            <a:graphicFrameLocks noGrp="1"/>
          </p:cNvGraphicFramePr>
          <p:nvPr/>
        </p:nvGraphicFramePr>
        <p:xfrm>
          <a:off x="2806700" y="3416300"/>
          <a:ext cx="3429000" cy="1462088"/>
        </p:xfrm>
        <a:graphic>
          <a:graphicData uri="http://schemas.openxmlformats.org/drawingml/2006/table">
            <a:tbl>
              <a:tblPr/>
              <a:tblGrid>
                <a:gridCol w="771525"/>
                <a:gridCol w="1517650"/>
                <a:gridCol w="1139825"/>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SUPSTATUS</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32</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Best 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90</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68</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The Wine Depot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10</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00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30051" name="Content Placeholder 2">
            <a:extLst>
              <a:ext uri="{FF2B5EF4-FFF2-40B4-BE49-F238E27FC236}">
                <a16:creationId xmlns:a16="http://schemas.microsoft.com/office/drawing/2014/main" id="{5B3CC406-4C3E-4052-85D7-AEBB38869DD3}"/>
              </a:ext>
            </a:extLst>
          </p:cNvPr>
          <p:cNvSpPr>
            <a:spLocks noGrp="1"/>
          </p:cNvSpPr>
          <p:nvPr>
            <p:ph idx="1"/>
          </p:nvPr>
        </p:nvSpPr>
        <p:spPr>
          <a:xfrm>
            <a:off x="495300" y="1600200"/>
            <a:ext cx="9159875" cy="4525963"/>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GROUP BY ROLLUP construct can also be applied to attribute types that represent different aggregation levels along the same dimension</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REGION, COUNTRY, CITY,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ROLLUP</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(REGION, COUNTRY, CITY)</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00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BD68450-6C52-481B-9767-FB0E37EC5767}" type="slidenum">
              <a:rPr lang="nl-NL" altLang="nl-BE" sz="1200">
                <a:solidFill>
                  <a:srgbClr val="898989"/>
                </a:solidFill>
                <a:latin typeface="Arial" pitchFamily="34" charset="0"/>
              </a:rPr>
              <a:t>340</a:t>
            </a:fld>
            <a:endParaRPr lang="nl-NL" altLang="nl-BE" sz="1200">
              <a:solidFill>
                <a:srgbClr val="898989"/>
              </a:solidFill>
              <a:latin typeface="Arial" pitchFamily="34" charset="0"/>
            </a:endParaRPr>
          </a:p>
        </p:txBody>
      </p:sp>
    </p:spTree>
  </p:cSld>
  <p:clrMapOvr>
    <a:masterClrMapping/>
  </p:clrMapOvr>
  <p:transition/>
  <p:timing/>
</p:sld>
</file>

<file path=ppt/slides/slide3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20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32099" name="Content Placeholder 2">
            <a:extLst>
              <a:ext uri="{FF2B5EF4-FFF2-40B4-BE49-F238E27FC236}">
                <a16:creationId xmlns:a16="http://schemas.microsoft.com/office/drawing/2014/main" id="{5791CF38-EB07-4B6B-B891-7136A2D57544}"/>
              </a:ext>
            </a:extLst>
          </p:cNvPr>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marR="0" lvl="0" indent="-342900"/>
            <a:r>
              <a:rPr lang="en-US" altLang="en-US" sz="2400" b="1" spc="0"/>
              <a:t>GROUPING SETS</a:t>
            </a:r>
            <a:r>
              <a:rPr lang="en-US" altLang="en-US" sz="2400" spc="0"/>
              <a:t> operator generates a result set equivalent to that generated by a UNION ALL of multiple simple GROUP BY </a:t>
            </a:r>
            <a:r>
              <a:rPr lang="en-US" altLang="en-US" sz="2400"/>
              <a:t>clauses</a:t>
            </a:r>
            <a:br>
              <a:rPr lang="en-US" altLang="en-US" sz="2400"/>
            </a:br>
            <a:endParaRPr lang="en-US" altLang="en-US" sz="2400"/>
          </a:p>
          <a:p>
            <a:pPr marL="0" marR="0" lvl="0" indent="0">
              <a:buNone/>
            </a:pPr>
            <a:r>
              <a:rPr lang="en-US" altLang="en-US" sz="2200" b="1" spc="0">
                <a:latin typeface="Consolas" pitchFamily="49" charset="0"/>
              </a:rPr>
              <a:t>SELECT</a:t>
            </a:r>
            <a:r>
              <a:rPr lang="en-US" altLang="en-US" sz="2200" spc="0">
                <a:latin typeface="Consolas" pitchFamily="49" charset="0"/>
              </a:rPr>
              <a:t> QUARTER, REGION, </a:t>
            </a:r>
            <a:r>
              <a:rPr lang="en-US" altLang="en-US" sz="2200" b="1" spc="0">
                <a:latin typeface="Consolas" pitchFamily="49" charset="0"/>
              </a:rPr>
              <a:t>SUM</a:t>
            </a:r>
            <a:r>
              <a:rPr lang="en-US" altLang="en-US" sz="2200" spc="0">
                <a:latin typeface="Consolas" pitchFamily="49" charset="0"/>
              </a:rPr>
              <a:t>(SALES)</a:t>
            </a:r>
            <a:br>
              <a:rPr lang="en-US" altLang="en-US" sz="2200" spc="0">
                <a:latin typeface="Consolas" pitchFamily="49" charset="0"/>
              </a:rPr>
            </a:br>
            <a:r>
              <a:rPr lang="en-US" altLang="en-US" sz="2200" b="1" spc="0">
                <a:latin typeface="Consolas" pitchFamily="49" charset="0"/>
              </a:rPr>
              <a:t>FROM</a:t>
            </a:r>
            <a:r>
              <a:rPr lang="en-US" altLang="en-US" sz="2200" spc="0">
                <a:latin typeface="Consolas" pitchFamily="49" charset="0"/>
              </a:rPr>
              <a:t> SALESTABLE</a:t>
            </a:r>
            <a:br>
              <a:rPr lang="en-US" altLang="en-US" sz="2200" spc="0">
                <a:latin typeface="Consolas" pitchFamily="49" charset="0"/>
              </a:rPr>
            </a:br>
            <a:r>
              <a:rPr lang="en-US" altLang="en-US" sz="2200" b="1" spc="0">
                <a:latin typeface="Consolas" pitchFamily="49" charset="0"/>
              </a:rPr>
              <a:t>GROUP BY GROUPING SETS</a:t>
            </a:r>
            <a:r>
              <a:rPr lang="en-US" altLang="en-US" sz="2200" spc="0">
                <a:latin typeface="Consolas" pitchFamily="49" charset="0"/>
              </a:rPr>
              <a:t> ((QUARTER), (REGION</a:t>
            </a:r>
            <a:r>
              <a:rPr lang="en-US" altLang="en-US" sz="2200">
                <a:latin typeface="Consolas" pitchFamily="49" charset="0"/>
              </a:rPr>
              <a:t>))</a:t>
            </a:r>
            <a:endParaRPr lang="en-US" altLang="en-US" sz="2200">
              <a:latin typeface="Consolas" pitchFamily="49" charset="0"/>
            </a:endParaRPr>
          </a:p>
          <a:p>
            <a:pPr marL="0" marR="0" lvl="0" indent="0">
              <a:buNone/>
            </a:pPr>
            <a:endParaRPr lang="nl-BE" altLang="en-US" sz="2200">
              <a:latin typeface="Consolas" pitchFamily="49" charset="0"/>
            </a:endParaRPr>
          </a:p>
          <a:p>
            <a:pPr marL="0" marR="0" lvl="0" indent="0">
              <a:buNone/>
            </a:pPr>
            <a:r>
              <a:rPr lang="en-US" altLang="en-US" sz="2200" b="1" spc="0">
                <a:latin typeface="Consolas" pitchFamily="49" charset="0"/>
              </a:rPr>
              <a:t>SELECT</a:t>
            </a:r>
            <a:r>
              <a:rPr lang="en-US" altLang="en-US" sz="2200" spc="0">
                <a:latin typeface="Consolas" pitchFamily="49" charset="0"/>
              </a:rPr>
              <a:t> QUARTER, NULL, </a:t>
            </a:r>
            <a:r>
              <a:rPr lang="en-US" altLang="en-US" sz="2200" b="1" spc="0">
                <a:latin typeface="Consolas" pitchFamily="49" charset="0"/>
              </a:rPr>
              <a:t>SUM</a:t>
            </a:r>
            <a:r>
              <a:rPr lang="en-US" altLang="en-US" sz="2200" spc="0">
                <a:latin typeface="Consolas" pitchFamily="49" charset="0"/>
              </a:rPr>
              <a:t>(SALES)</a:t>
            </a:r>
            <a:br>
              <a:rPr lang="en-US" altLang="en-US" sz="2200" spc="0">
                <a:latin typeface="Consolas" pitchFamily="49" charset="0"/>
              </a:rPr>
            </a:br>
            <a:r>
              <a:rPr lang="en-US" altLang="en-US" sz="2200" b="1" spc="0">
                <a:latin typeface="Consolas" pitchFamily="49" charset="0"/>
              </a:rPr>
              <a:t>FROM</a:t>
            </a:r>
            <a:r>
              <a:rPr lang="en-US" altLang="en-US" sz="2200" spc="0">
                <a:latin typeface="Consolas" pitchFamily="49" charset="0"/>
              </a:rPr>
              <a:t> SALESTABLE</a:t>
            </a:r>
            <a:br>
              <a:rPr lang="en-US" altLang="en-US" sz="2200" spc="0">
                <a:latin typeface="Consolas" pitchFamily="49" charset="0"/>
              </a:rPr>
            </a:br>
            <a:r>
              <a:rPr lang="en-US" altLang="en-US" sz="2200" b="1" spc="0">
                <a:latin typeface="Consolas" pitchFamily="49" charset="0"/>
              </a:rPr>
              <a:t>GROUP BY </a:t>
            </a:r>
            <a:r>
              <a:rPr lang="en-US" altLang="en-US" sz="2200" spc="0">
                <a:latin typeface="Consolas" pitchFamily="49" charset="0"/>
              </a:rPr>
              <a:t>QUARTER</a:t>
            </a:r>
            <a:br>
              <a:rPr lang="en-US" altLang="en-US" sz="2200" spc="0">
                <a:latin typeface="Consolas" pitchFamily="49" charset="0"/>
              </a:rPr>
            </a:br>
            <a:r>
              <a:rPr lang="en-US" altLang="en-US" sz="2200" b="1" spc="0">
                <a:latin typeface="Consolas" pitchFamily="49" charset="0"/>
              </a:rPr>
              <a:t>UNION ALL</a:t>
            </a:r>
            <a:br>
              <a:rPr lang="en-US" altLang="en-US" sz="2200" b="1" spc="0">
                <a:latin typeface="Consolas" pitchFamily="49" charset="0"/>
              </a:rPr>
            </a:br>
            <a:r>
              <a:rPr lang="en-US" altLang="en-US" sz="2200" b="1" spc="0">
                <a:latin typeface="Consolas" pitchFamily="49" charset="0"/>
              </a:rPr>
              <a:t>SELECT</a:t>
            </a:r>
            <a:r>
              <a:rPr lang="en-US" altLang="en-US" sz="2200" spc="0">
                <a:latin typeface="Consolas" pitchFamily="49" charset="0"/>
              </a:rPr>
              <a:t> NULL, REGION, </a:t>
            </a:r>
            <a:r>
              <a:rPr lang="en-US" altLang="en-US" sz="2200" b="1" spc="0">
                <a:latin typeface="Consolas" pitchFamily="49" charset="0"/>
              </a:rPr>
              <a:t>SUM</a:t>
            </a:r>
            <a:r>
              <a:rPr lang="en-US" altLang="en-US" sz="2200" spc="0">
                <a:latin typeface="Consolas" pitchFamily="49" charset="0"/>
              </a:rPr>
              <a:t>(SALES)</a:t>
            </a:r>
            <a:br>
              <a:rPr lang="en-US" altLang="en-US" sz="2200" spc="0">
                <a:latin typeface="Consolas" pitchFamily="49" charset="0"/>
              </a:rPr>
            </a:br>
            <a:r>
              <a:rPr lang="en-US" altLang="en-US" sz="2200" b="1" spc="0">
                <a:latin typeface="Consolas" pitchFamily="49" charset="0"/>
              </a:rPr>
              <a:t>FROM</a:t>
            </a:r>
            <a:r>
              <a:rPr lang="en-US" altLang="en-US" sz="2200" spc="0">
                <a:latin typeface="Consolas" pitchFamily="49" charset="0"/>
              </a:rPr>
              <a:t> SALESTABLE</a:t>
            </a:r>
            <a:br>
              <a:rPr lang="en-US" altLang="en-US" sz="2200" spc="0">
                <a:latin typeface="Consolas" pitchFamily="49" charset="0"/>
              </a:rPr>
            </a:br>
            <a:r>
              <a:rPr lang="en-US" altLang="en-US" sz="2200" b="1" spc="0">
                <a:latin typeface="Consolas" pitchFamily="49" charset="0"/>
              </a:rPr>
              <a:t>GROUP BY </a:t>
            </a:r>
            <a:r>
              <a:rPr lang="en-US" altLang="en-US" sz="2200" spc="0">
                <a:latin typeface="Consolas" pitchFamily="49" charset="0"/>
              </a:rPr>
              <a:t>REGION</a:t>
            </a:r>
            <a:endParaRPr lang="nl-BE" altLang="en-US" sz="2200">
              <a:latin typeface="Consolas" pitchFamily="49" charset="0"/>
            </a:endParaRPr>
          </a:p>
          <a:p>
            <a:pPr marL="342900" marR="0" lvl="0" indent="-342900"/>
            <a:endParaRPr lang="en-US" altLang="en-US"/>
          </a:p>
        </p:txBody>
      </p:sp>
      <p:sp>
        <p:nvSpPr>
          <p:cNvPr id="1321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DD20203-5856-4D8C-8348-13F4D7578869}" type="slidenum">
              <a:rPr lang="nl-NL" altLang="nl-BE" sz="1200">
                <a:solidFill>
                  <a:srgbClr val="898989"/>
                </a:solidFill>
                <a:latin typeface="Arial" pitchFamily="34" charset="0"/>
              </a:rPr>
              <a:t>341</a:t>
            </a:fld>
            <a:endParaRPr lang="nl-NL" altLang="nl-BE" sz="1200">
              <a:solidFill>
                <a:srgbClr val="898989"/>
              </a:solidFill>
              <a:latin typeface="Arial" pitchFamily="34" charset="0"/>
            </a:endParaRPr>
          </a:p>
        </p:txBody>
      </p:sp>
    </p:spTree>
  </p:cSld>
  <p:clrMapOvr>
    <a:masterClrMapping/>
  </p:clrMapOvr>
  <p:transition/>
  <p:timing/>
</p:sld>
</file>

<file path=ppt/slides/slide3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1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3414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0E7C057-FE08-419D-8576-92B520DBC26E}" type="slidenum">
              <a:rPr lang="nl-NL" altLang="nl-BE" sz="1200">
                <a:solidFill>
                  <a:srgbClr val="898989"/>
                </a:solidFill>
                <a:latin typeface="Arial" pitchFamily="34" charset="0"/>
              </a:rPr>
              <a:t>342</a:t>
            </a:fld>
            <a:endParaRPr lang="nl-NL" altLang="nl-BE" sz="1200">
              <a:solidFill>
                <a:srgbClr val="898989"/>
              </a:solidFill>
              <a:latin typeface="Arial" pitchFamily="34" charset="0"/>
            </a:endParaRPr>
          </a:p>
        </p:txBody>
      </p:sp>
      <p:graphicFrame>
        <p:nvGraphicFramePr>
          <p:cNvPr id="134148" name="Table 4"/>
          <p:cNvGraphicFramePr>
            <a:graphicFrameLocks noGrp="1"/>
          </p:cNvGraphicFramePr>
          <p:nvPr/>
        </p:nvGraphicFramePr>
        <p:xfrm>
          <a:off x="3476625" y="2003425"/>
          <a:ext cx="2952750" cy="3411538"/>
        </p:xfrm>
        <a:graphic>
          <a:graphicData uri="http://schemas.openxmlformats.org/drawingml/2006/table">
            <a:tbl>
              <a:tblPr/>
              <a:tblGrid>
                <a:gridCol w="1000125"/>
                <a:gridCol w="1204912"/>
                <a:gridCol w="747712"/>
              </a:tblGrid>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QUARTER</a:t>
                      </a:r>
                      <a:endParaRPr lang="nl-BE" altLang="en-US" sz="16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REGION</a:t>
                      </a:r>
                      <a:endParaRPr lang="nl-BE" altLang="en-US" sz="16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b="1">
                          <a:solidFill>
                            <a:srgbClr val="000000"/>
                          </a:solidFill>
                          <a:latin typeface="Calibri" pitchFamily="34" charset="0"/>
                        </a:rPr>
                        <a:t>SALES</a:t>
                      </a:r>
                      <a:endParaRPr lang="nl-BE" altLang="en-US" sz="1600" b="1">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Q1</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130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Q2</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100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Q3</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40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Q4</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90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Europe</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110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America</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6" tIns="0" rIns="6859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600">
                          <a:solidFill>
                            <a:srgbClr val="000000"/>
                          </a:solidFill>
                          <a:latin typeface="Calibri" pitchFamily="34" charset="0"/>
                        </a:rPr>
                        <a:t>250</a:t>
                      </a:r>
                      <a:endParaRPr lang="nl-BE" altLang="en-US" sz="1600">
                        <a:solidFill>
                          <a:srgbClr val="000000"/>
                        </a:solidFill>
                        <a:latin typeface="Calibri" pitchFamily="34" charset="0"/>
                        <a:ea typeface="Calibri" pitchFamily="34" charset="0"/>
                      </a:endParaRPr>
                    </a:p>
                  </a:txBody>
                  <a:tcPr marL="68596" marR="6859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1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36195" name="Content Placeholder 2">
            <a:extLst>
              <a:ext uri="{FF2B5EF4-FFF2-40B4-BE49-F238E27FC236}">
                <a16:creationId xmlns:a16="http://schemas.microsoft.com/office/drawing/2014/main" id="{B93B9596-EAE3-4938-AF13-655CDDE62F90}"/>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CUBE</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GROUPING SETS</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(QUARTER), (REGION), ())</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61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745AE27-B5F0-47E0-B82D-4577982F5C1E}" type="slidenum">
              <a:rPr lang="nl-NL" altLang="nl-BE" sz="1200">
                <a:solidFill>
                  <a:srgbClr val="898989"/>
                </a:solidFill>
                <a:latin typeface="Arial" pitchFamily="34" charset="0"/>
              </a:rPr>
              <a:t>343</a:t>
            </a:fld>
            <a:endParaRPr lang="nl-NL" altLang="nl-BE" sz="1200">
              <a:solidFill>
                <a:srgbClr val="898989"/>
              </a:solidFill>
              <a:latin typeface="Arial" pitchFamily="34" charset="0"/>
            </a:endParaRPr>
          </a:p>
        </p:txBody>
      </p:sp>
    </p:spTree>
  </p:cSld>
  <p:clrMapOvr>
    <a:masterClrMapping/>
  </p:clrMapOvr>
  <p:transition/>
  <p:timing/>
</p:sld>
</file>

<file path=ppt/slides/slide3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2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38243" name="Content Placeholder 2">
            <a:extLst>
              <a:ext uri="{FF2B5EF4-FFF2-40B4-BE49-F238E27FC236}">
                <a16:creationId xmlns:a16="http://schemas.microsoft.com/office/drawing/2014/main" id="{A8169421-03D9-4DAE-9DBF-5B8F7D6FCA69}"/>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ROLLUP</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1"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SUM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SALESTABLE</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GROUP BY GROUPING SETS</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((QUARTER, REGION), (QUARTER),())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82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A6BB0BE-FAD4-4027-81C8-8E9D38AADBA5}" type="slidenum">
              <a:rPr lang="nl-NL" altLang="nl-BE" sz="1200">
                <a:solidFill>
                  <a:srgbClr val="898989"/>
                </a:solidFill>
                <a:latin typeface="Arial" pitchFamily="34" charset="0"/>
              </a:rPr>
              <a:t>344</a:t>
            </a:fld>
            <a:endParaRPr lang="nl-NL" altLang="nl-BE" sz="1200">
              <a:solidFill>
                <a:srgbClr val="898989"/>
              </a:solidFill>
              <a:latin typeface="Arial" pitchFamily="34" charset="0"/>
            </a:endParaRPr>
          </a:p>
        </p:txBody>
      </p:sp>
    </p:spTree>
  </p:cSld>
  <p:clrMapOvr>
    <a:masterClrMapping/>
  </p:clrMapOvr>
  <p:transition/>
  <p:timing/>
</p:sld>
</file>

<file path=ppt/slides/slide3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2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40291" name="Content Placeholder 2"/>
          <p:cNvSpPr>
            <a:spLocks noGrp="1"/>
          </p:cNvSpPr>
          <p:nvPr>
            <p:ph idx="1"/>
          </p:nvPr>
        </p:nvSpPr>
        <p:spPr>
          <a:xfrm>
            <a:off x="495300" y="1624013"/>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SQL2003 introduced support for 2 types of other activities: ranking and windowing</a:t>
            </a:r>
          </a:p>
        </p:txBody>
      </p:sp>
      <p:sp>
        <p:nvSpPr>
          <p:cNvPr id="1402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5064C6A-6243-4E1C-8E20-CB2DC1BAE48E}" type="slidenum">
              <a:rPr lang="nl-NL" altLang="nl-BE" sz="1200">
                <a:solidFill>
                  <a:srgbClr val="898989"/>
                </a:solidFill>
                <a:latin typeface="Arial" pitchFamily="34" charset="0"/>
              </a:rPr>
              <a:t>345</a:t>
            </a:fld>
            <a:endParaRPr lang="nl-NL" altLang="nl-BE" sz="1200">
              <a:solidFill>
                <a:srgbClr val="898989"/>
              </a:solidFill>
              <a:latin typeface="Arial" pitchFamily="34" charset="0"/>
            </a:endParaRPr>
          </a:p>
        </p:txBody>
      </p:sp>
    </p:spTree>
  </p:cSld>
  <p:clrMapOvr>
    <a:masterClrMapping/>
  </p:clrMapOvr>
  <p:transition/>
  <p:timing/>
</p:sld>
</file>

<file path=ppt/slides/slide3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23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4233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D4549B7-6A65-43D8-A921-BD92EAC65871}" type="slidenum">
              <a:rPr lang="nl-NL" altLang="nl-BE" sz="1200">
                <a:solidFill>
                  <a:srgbClr val="898989"/>
                </a:solidFill>
                <a:latin typeface="Arial" pitchFamily="34" charset="0"/>
              </a:rPr>
              <a:t>346</a:t>
            </a:fld>
            <a:endParaRPr lang="nl-NL" altLang="nl-BE" sz="1200">
              <a:solidFill>
                <a:srgbClr val="898989"/>
              </a:solidFill>
              <a:latin typeface="Arial" pitchFamily="34" charset="0"/>
            </a:endParaRPr>
          </a:p>
        </p:txBody>
      </p:sp>
      <p:graphicFrame>
        <p:nvGraphicFramePr>
          <p:cNvPr id="142340" name="Table 4"/>
          <p:cNvGraphicFramePr>
            <a:graphicFrameLocks noGrp="1"/>
          </p:cNvGraphicFramePr>
          <p:nvPr/>
        </p:nvGraphicFramePr>
        <p:xfrm>
          <a:off x="4106862" y="1539875"/>
          <a:ext cx="1841500" cy="4697412"/>
        </p:xfrm>
        <a:graphic>
          <a:graphicData uri="http://schemas.openxmlformats.org/drawingml/2006/table">
            <a:tbl>
              <a:tblPr/>
              <a:tblGrid>
                <a:gridCol w="1162050"/>
                <a:gridCol w="679450"/>
              </a:tblGrid>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a:t>
                      </a:r>
                      <a:endParaRPr lang="nl-BE" altLang="en-US" sz="1400" b="1">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SALES</a:t>
                      </a:r>
                      <a:endParaRPr lang="nl-BE" altLang="en-US" sz="1400" b="1">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B</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D</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45</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E</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F</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G</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60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H</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I</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15</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J</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1" tIns="0" rIns="6856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25</a:t>
                      </a:r>
                      <a:endParaRPr lang="nl-BE" altLang="en-US" sz="1400">
                        <a:solidFill>
                          <a:srgbClr val="000000"/>
                        </a:solidFill>
                        <a:latin typeface="Calibri" pitchFamily="34" charset="0"/>
                        <a:ea typeface="Calibri" pitchFamily="34" charset="0"/>
                      </a:endParaRPr>
                    </a:p>
                  </a:txBody>
                  <a:tcPr marL="68561" marR="6856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43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4438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800" b="1">
                <a:latin typeface="Consolas" pitchFamily="49" charset="0"/>
              </a:rPr>
              <a:t>SELECT </a:t>
            </a:r>
            <a:r>
              <a:rPr lang="en-US" altLang="nl-BE" sz="2800">
                <a:latin typeface="Consolas" pitchFamily="49" charset="0"/>
              </a:rPr>
              <a:t>PRODUCT, SALES,</a:t>
            </a:r>
            <a:br>
              <a:rPr lang="en-US" altLang="nl-BE" sz="2800" b="1">
                <a:latin typeface="Consolas" pitchFamily="49" charset="0"/>
              </a:rPr>
            </a:br>
            <a:r>
              <a:rPr lang="en-US" altLang="nl-BE" sz="2800" b="1">
                <a:latin typeface="Consolas" pitchFamily="49" charset="0"/>
              </a:rPr>
              <a:t>RANK() OVER (ORDER BY </a:t>
            </a:r>
            <a:r>
              <a:rPr lang="en-US" altLang="nl-BE" sz="2800">
                <a:latin typeface="Consolas" pitchFamily="49" charset="0"/>
              </a:rPr>
              <a:t>SALES</a:t>
            </a:r>
            <a:r>
              <a:rPr lang="en-US" altLang="nl-BE" sz="2800" b="1">
                <a:latin typeface="Consolas" pitchFamily="49" charset="0"/>
              </a:rPr>
              <a:t> ASC) as </a:t>
            </a:r>
            <a:r>
              <a:rPr lang="en-US" altLang="nl-BE" sz="2800">
                <a:latin typeface="Consolas" pitchFamily="49" charset="0"/>
              </a:rPr>
              <a:t>RANK_SALES, </a:t>
            </a:r>
            <a:br>
              <a:rPr lang="en-US" altLang="nl-BE" sz="2800">
                <a:latin typeface="Consolas" pitchFamily="49" charset="0"/>
              </a:rPr>
            </a:br>
            <a:r>
              <a:rPr lang="en-US" altLang="nl-BE" sz="2800" b="1">
                <a:latin typeface="Consolas" pitchFamily="49" charset="0"/>
              </a:rPr>
              <a:t>DENSE_RANK</a:t>
            </a:r>
            <a:r>
              <a:rPr lang="en-US" altLang="nl-BE" sz="2800">
                <a:latin typeface="Consolas" pitchFamily="49" charset="0"/>
              </a:rPr>
              <a:t>() </a:t>
            </a:r>
            <a:r>
              <a:rPr lang="en-US" altLang="nl-BE" sz="2800" b="1">
                <a:latin typeface="Consolas" pitchFamily="49" charset="0"/>
              </a:rPr>
              <a:t>OVER (ORDER BY </a:t>
            </a:r>
            <a:r>
              <a:rPr lang="en-US" altLang="nl-BE" sz="2800">
                <a:latin typeface="Consolas" pitchFamily="49" charset="0"/>
              </a:rPr>
              <a:t>SALES</a:t>
            </a:r>
            <a:r>
              <a:rPr lang="en-US" altLang="nl-BE" sz="2800" b="1">
                <a:latin typeface="Consolas" pitchFamily="49" charset="0"/>
              </a:rPr>
              <a:t> ASC) as </a:t>
            </a:r>
            <a:r>
              <a:rPr lang="en-US" altLang="nl-BE" sz="2800">
                <a:latin typeface="Consolas" pitchFamily="49" charset="0"/>
              </a:rPr>
              <a:t>DENSE</a:t>
            </a:r>
            <a:r>
              <a:rPr lang="en-US" altLang="nl-BE" sz="2800" b="1">
                <a:latin typeface="Consolas" pitchFamily="49" charset="0"/>
              </a:rPr>
              <a:t>_</a:t>
            </a:r>
            <a:r>
              <a:rPr lang="en-US" altLang="nl-BE" sz="2800">
                <a:latin typeface="Consolas" pitchFamily="49" charset="0"/>
              </a:rPr>
              <a:t>RANK_SALES, </a:t>
            </a:r>
            <a:r>
              <a:rPr lang="en-US" altLang="nl-BE" sz="2800" b="1">
                <a:latin typeface="Consolas" pitchFamily="49" charset="0"/>
              </a:rPr>
              <a:t>PERCENT_RANK() OVER (ORDER BY </a:t>
            </a:r>
            <a:r>
              <a:rPr lang="en-US" altLang="nl-BE" sz="2800">
                <a:latin typeface="Consolas" pitchFamily="49" charset="0"/>
              </a:rPr>
              <a:t>SALES</a:t>
            </a:r>
            <a:r>
              <a:rPr lang="en-US" altLang="nl-BE" sz="2800" b="1">
                <a:latin typeface="Consolas" pitchFamily="49" charset="0"/>
              </a:rPr>
              <a:t> ASC) as </a:t>
            </a:r>
            <a:r>
              <a:rPr lang="en-US" altLang="nl-BE" sz="2800">
                <a:latin typeface="Consolas" pitchFamily="49" charset="0"/>
              </a:rPr>
              <a:t>PERC_RANK_SALES,</a:t>
            </a:r>
            <a:r>
              <a:rPr lang="en-US" altLang="nl-BE" sz="2800" b="1">
                <a:latin typeface="Consolas" pitchFamily="49" charset="0"/>
              </a:rPr>
              <a:t> </a:t>
            </a:r>
            <a:br>
              <a:rPr lang="en-US" altLang="nl-BE" sz="2800" b="1">
                <a:latin typeface="Consolas" pitchFamily="49" charset="0"/>
              </a:rPr>
            </a:br>
            <a:r>
              <a:rPr lang="en-US" altLang="nl-BE" sz="2800" b="1">
                <a:latin typeface="Consolas" pitchFamily="49" charset="0"/>
              </a:rPr>
              <a:t>CUM_DIST() OVER (ORDER BY </a:t>
            </a:r>
            <a:r>
              <a:rPr lang="en-US" altLang="nl-BE" sz="2800">
                <a:latin typeface="Consolas" pitchFamily="49" charset="0"/>
              </a:rPr>
              <a:t>SALES</a:t>
            </a:r>
            <a:r>
              <a:rPr lang="en-US" altLang="nl-BE" sz="2800" b="1">
                <a:latin typeface="Consolas" pitchFamily="49" charset="0"/>
              </a:rPr>
              <a:t> ASC) as</a:t>
            </a:r>
            <a:r>
              <a:rPr lang="en-US" altLang="nl-BE" sz="2800">
                <a:latin typeface="Consolas" pitchFamily="49" charset="0"/>
              </a:rPr>
              <a:t> CUM_DIST_SALES</a:t>
            </a:r>
            <a:r>
              <a:rPr lang="en-US" altLang="nl-BE" sz="2800" b="1">
                <a:latin typeface="Consolas" pitchFamily="49" charset="0"/>
              </a:rPr>
              <a:t>,</a:t>
            </a:r>
            <a:br>
              <a:rPr lang="en-US" altLang="nl-BE" sz="2800" b="1">
                <a:latin typeface="Consolas" pitchFamily="49" charset="0"/>
              </a:rPr>
            </a:br>
            <a:r>
              <a:rPr lang="en-US" altLang="nl-BE" sz="2800" b="1">
                <a:latin typeface="Consolas" pitchFamily="49" charset="0"/>
              </a:rPr>
              <a:t>FROM </a:t>
            </a:r>
            <a:r>
              <a:rPr lang="en-US" altLang="nl-BE" sz="2800">
                <a:latin typeface="Consolas" pitchFamily="49" charset="0"/>
              </a:rPr>
              <a:t>SALES</a:t>
            </a:r>
            <a:br>
              <a:rPr lang="en-US" altLang="nl-BE" sz="2800" b="1">
                <a:latin typeface="Consolas" pitchFamily="49" charset="0"/>
              </a:rPr>
            </a:br>
            <a:r>
              <a:rPr lang="en-US" altLang="nl-BE" sz="2800" b="1">
                <a:latin typeface="Consolas" pitchFamily="49" charset="0"/>
              </a:rPr>
              <a:t>ORDER BY </a:t>
            </a:r>
            <a:r>
              <a:rPr lang="en-US" altLang="nl-BE" sz="2800">
                <a:latin typeface="Consolas" pitchFamily="49" charset="0"/>
              </a:rPr>
              <a:t>RANK_SALES </a:t>
            </a:r>
            <a:r>
              <a:rPr lang="en-US" altLang="nl-BE" sz="2800" b="1">
                <a:latin typeface="Consolas" pitchFamily="49" charset="0"/>
              </a:rPr>
              <a:t>ASC</a:t>
            </a:r>
            <a:endParaRPr lang="nl-BE" altLang="nl-BE" sz="2800">
              <a:latin typeface="Consolas" pitchFamily="49" charset="0"/>
            </a:endParaRPr>
          </a:p>
          <a:p>
            <a:pPr marL="0" lvl="0" indent="0">
              <a:buNone/>
            </a:pPr>
            <a:endParaRPr lang="nl-BE" altLang="nl-BE"/>
          </a:p>
        </p:txBody>
      </p:sp>
      <p:sp>
        <p:nvSpPr>
          <p:cNvPr id="1443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BD9B25E-08CC-4B03-9E1F-6E9467873AB9}" type="slidenum">
              <a:rPr lang="nl-NL" altLang="nl-BE" sz="1200">
                <a:solidFill>
                  <a:srgbClr val="898989"/>
                </a:solidFill>
                <a:latin typeface="Arial" pitchFamily="34" charset="0"/>
              </a:rPr>
              <a:t>347</a:t>
            </a:fld>
            <a:endParaRPr lang="nl-NL" altLang="nl-BE" sz="1200">
              <a:solidFill>
                <a:srgbClr val="898989"/>
              </a:solidFill>
              <a:latin typeface="Arial" pitchFamily="34" charset="0"/>
            </a:endParaRPr>
          </a:p>
        </p:txBody>
      </p:sp>
    </p:spTree>
  </p:cSld>
  <p:clrMapOvr>
    <a:masterClrMapping/>
  </p:clrMapOvr>
  <p:transition/>
  <p:timing/>
</p:sld>
</file>

<file path=ppt/slides/slide3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64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4643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5EC7073-FD9A-4026-B78B-0642E2A2DB9D}" type="slidenum">
              <a:rPr lang="nl-NL" altLang="nl-BE" sz="1200">
                <a:solidFill>
                  <a:srgbClr val="898989"/>
                </a:solidFill>
                <a:latin typeface="Arial" pitchFamily="34" charset="0"/>
              </a:rPr>
              <a:t>348</a:t>
            </a:fld>
            <a:endParaRPr lang="nl-NL" altLang="nl-BE" sz="1200">
              <a:solidFill>
                <a:srgbClr val="898989"/>
              </a:solidFill>
              <a:latin typeface="Arial" pitchFamily="34" charset="0"/>
            </a:endParaRPr>
          </a:p>
        </p:txBody>
      </p:sp>
      <p:graphicFrame>
        <p:nvGraphicFramePr>
          <p:cNvPr id="146436" name="Table 4"/>
          <p:cNvGraphicFramePr>
            <a:graphicFrameLocks noGrp="1"/>
          </p:cNvGraphicFramePr>
          <p:nvPr/>
        </p:nvGraphicFramePr>
        <p:xfrm>
          <a:off x="782638" y="1662112"/>
          <a:ext cx="8628062" cy="4697412"/>
        </p:xfrm>
        <a:graphic>
          <a:graphicData uri="http://schemas.openxmlformats.org/drawingml/2006/table">
            <a:tbl>
              <a:tblPr/>
              <a:tblGrid>
                <a:gridCol w="1135062"/>
                <a:gridCol w="820738"/>
                <a:gridCol w="1263650"/>
                <a:gridCol w="1922462"/>
                <a:gridCol w="1793875"/>
                <a:gridCol w="1692275"/>
              </a:tblGrid>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Product</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Sales</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RANK_SALES</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DENSE_RANK_SALES</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PERC_RANK_SALES</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b="1">
                          <a:solidFill>
                            <a:srgbClr val="000000"/>
                          </a:solidFill>
                          <a:latin typeface="Calibri" pitchFamily="34" charset="0"/>
                        </a:rPr>
                        <a:t>CUM_DIST_SALES</a:t>
                      </a:r>
                      <a:endParaRPr lang="nl-BE" altLang="en-US" sz="1400" b="1">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C</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I</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1/9=0.11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0.2</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B</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2/9=0,22</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0.4</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H</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2/9=0,22</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0.4</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J</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25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4/9=0,44</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F</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30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6</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5/9=0,55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0.6</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E</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7</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6</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6/9=0,66</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0.7</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D</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45</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8</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7</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7/9=0,77</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0.8</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A</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50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9</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8</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8/9=0,88</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0.9</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G</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60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9</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9/9=1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4" tIns="0" rIns="6858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en-US" altLang="en-US" sz="1400">
                          <a:solidFill>
                            <a:srgbClr val="000000"/>
                          </a:solidFill>
                          <a:latin typeface="Calibri" pitchFamily="34" charset="0"/>
                        </a:rPr>
                        <a:t>1</a:t>
                      </a:r>
                      <a:endParaRPr lang="nl-BE" altLang="en-US" sz="1400">
                        <a:solidFill>
                          <a:srgbClr val="000000"/>
                        </a:solidFill>
                        <a:latin typeface="Calibri" pitchFamily="34" charset="0"/>
                        <a:ea typeface="Calibri" pitchFamily="34" charset="0"/>
                      </a:endParaRPr>
                    </a:p>
                  </a:txBody>
                  <a:tcPr marL="68584" marR="6858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4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48483" name="Content Placeholder 2"/>
          <p:cNvSpPr>
            <a:spLocks noGrp="1"/>
          </p:cNvSpPr>
          <p:nvPr>
            <p:ph idx="1"/>
          </p:nvPr>
        </p:nvSpPr>
        <p:spPr>
          <a:xfrm>
            <a:off x="406400" y="1417638"/>
            <a:ext cx="8915400" cy="4525962"/>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nl-BE" altLang="nl-BE" sz="2800" b="1"/>
              <a:t>Windowing </a:t>
            </a:r>
            <a:r>
              <a:rPr lang="nl-BE" altLang="nl-BE" sz="2800"/>
              <a:t>allows calculating cumulative totals or running averages based on a specified time window. </a:t>
            </a:r>
            <a:endParaRPr lang="nl-BE" altLang="nl-BE" sz="2800"/>
          </a:p>
        </p:txBody>
      </p:sp>
      <p:sp>
        <p:nvSpPr>
          <p:cNvPr id="1484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268E754-DF27-4525-8423-7A430F5DC998}" type="slidenum">
              <a:rPr lang="nl-NL" altLang="nl-BE" sz="1200">
                <a:solidFill>
                  <a:srgbClr val="898989"/>
                </a:solidFill>
                <a:latin typeface="Arial" pitchFamily="34" charset="0"/>
              </a:rPr>
              <a:t>349</a:t>
            </a:fld>
            <a:endParaRPr lang="nl-NL" altLang="nl-BE" sz="1200">
              <a:solidFill>
                <a:srgbClr val="898989"/>
              </a:solidFill>
              <a:latin typeface="Arial" pitchFamily="34" charset="0"/>
            </a:endParaRPr>
          </a:p>
        </p:txBody>
      </p:sp>
      <p:graphicFrame>
        <p:nvGraphicFramePr>
          <p:cNvPr id="148485" name="Table 4"/>
          <p:cNvGraphicFramePr>
            <a:graphicFrameLocks noGrp="1"/>
          </p:cNvGraphicFramePr>
          <p:nvPr/>
        </p:nvGraphicFramePr>
        <p:xfrm>
          <a:off x="3913188" y="2560638"/>
          <a:ext cx="2339975" cy="3843338"/>
        </p:xfrm>
        <a:graphic>
          <a:graphicData uri="http://schemas.openxmlformats.org/drawingml/2006/table">
            <a:tbl>
              <a:tblPr/>
              <a:tblGrid>
                <a:gridCol w="892175"/>
                <a:gridCol w="808038"/>
                <a:gridCol w="639762"/>
              </a:tblGrid>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b="1">
                          <a:solidFill>
                            <a:srgbClr val="000000"/>
                          </a:solidFill>
                          <a:latin typeface="Calibri" pitchFamily="34" charset="0"/>
                        </a:rPr>
                        <a:t>QUARTER</a:t>
                      </a:r>
                      <a:endParaRPr lang="nl-BE" altLang="en-US" sz="1400" b="1">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b="1">
                          <a:solidFill>
                            <a:srgbClr val="000000"/>
                          </a:solidFill>
                          <a:latin typeface="Calibri" pitchFamily="34" charset="0"/>
                        </a:rPr>
                        <a:t>REGION</a:t>
                      </a:r>
                      <a:endParaRPr lang="nl-BE" altLang="en-US" sz="1400" b="1">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b="1">
                          <a:solidFill>
                            <a:srgbClr val="000000"/>
                          </a:solidFill>
                          <a:latin typeface="Calibri" pitchFamily="34" charset="0"/>
                        </a:rPr>
                        <a:t>SALES</a:t>
                      </a:r>
                      <a:endParaRPr lang="nl-BE" altLang="en-US" sz="1400" b="1">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America</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2</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America</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America</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4</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America</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30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Europe</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2</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Europe</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Europe</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10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4</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Europe</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2" tIns="0" rIns="6861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68612" marR="6861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74755" name="Content Placeholder 2"/>
          <p:cNvSpPr>
            <a:spLocks noGrp="1"/>
          </p:cNvSpPr>
          <p:nvPr>
            <p:ph idx="1"/>
          </p:nvPr>
        </p:nvSpPr>
        <p:spPr>
          <a:xfrm>
            <a:off x="495300" y="1600200"/>
            <a:ext cx="8915400" cy="18288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800" b="1">
                <a:latin typeface="Consolas" pitchFamily="49" charset="0"/>
              </a:rPr>
              <a:t>Q7: SELECT</a:t>
            </a:r>
            <a:r>
              <a:rPr lang="en-GB" altLang="nl-BE" sz="2800">
                <a:latin typeface="Consolas" pitchFamily="49" charset="0"/>
              </a:rPr>
              <a:t> SUPNR, SUPNAME</a:t>
            </a:r>
            <a:r>
              <a:rPr lang="en-GB" altLang="nl-BE" sz="2800" b="1">
                <a:latin typeface="Consolas" pitchFamily="49" charset="0"/>
              </a:rPr>
              <a:t>  FROM</a:t>
            </a:r>
            <a:r>
              <a:rPr lang="en-GB" altLang="nl-BE" sz="2800">
                <a:latin typeface="Consolas" pitchFamily="49" charset="0"/>
              </a:rPr>
              <a:t> SUPPLIER</a:t>
            </a:r>
            <a:br>
              <a:rPr lang="en-GB" altLang="nl-BE" sz="2800">
                <a:latin typeface="Consolas" pitchFamily="49" charset="0"/>
              </a:rPr>
            </a:br>
            <a:r>
              <a:rPr lang="en-GB" altLang="nl-BE" sz="2800" b="1">
                <a:latin typeface="Consolas" pitchFamily="49" charset="0"/>
              </a:rPr>
              <a:t>WHERE</a:t>
            </a:r>
            <a:r>
              <a:rPr lang="en-GB" altLang="nl-BE" sz="2800">
                <a:latin typeface="Consolas" pitchFamily="49" charset="0"/>
              </a:rPr>
              <a:t> SUPCITY = 'San Francisco' </a:t>
            </a:r>
            <a:r>
              <a:rPr lang="en-GB" altLang="nl-BE" sz="2800" b="1">
                <a:latin typeface="Consolas" pitchFamily="49" charset="0"/>
              </a:rPr>
              <a:t>AND</a:t>
            </a:r>
            <a:r>
              <a:rPr lang="en-GB" altLang="nl-BE" sz="2800">
                <a:latin typeface="Consolas" pitchFamily="49" charset="0"/>
              </a:rPr>
              <a:t> SUPSTATUS &gt; 80</a:t>
            </a:r>
            <a:endParaRPr lang="nl-BE" altLang="nl-BE" sz="2800">
              <a:latin typeface="Consolas" pitchFamily="49" charset="0"/>
            </a:endParaRPr>
          </a:p>
          <a:p>
            <a:pPr marL="0" lvl="0" indent="0">
              <a:buNone/>
            </a:pPr>
            <a:endParaRPr lang="nl-BE" altLang="nl-BE"/>
          </a:p>
        </p:txBody>
      </p:sp>
      <p:sp>
        <p:nvSpPr>
          <p:cNvPr id="747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A99CBA4-A020-44BF-89F1-ED50A77F4E4D}" type="slidenum">
              <a:rPr lang="nl-NL" altLang="nl-BE" sz="1200">
                <a:solidFill>
                  <a:srgbClr val="898989"/>
                </a:solidFill>
                <a:latin typeface="Arial" pitchFamily="34" charset="0"/>
              </a:rPr>
              <a:t>35</a:t>
            </a:fld>
            <a:endParaRPr lang="nl-NL" altLang="nl-BE" sz="1200">
              <a:solidFill>
                <a:srgbClr val="898989"/>
              </a:solidFill>
              <a:latin typeface="Arial" pitchFamily="34" charset="0"/>
            </a:endParaRPr>
          </a:p>
        </p:txBody>
      </p:sp>
      <p:graphicFrame>
        <p:nvGraphicFramePr>
          <p:cNvPr id="74757" name="Table 4"/>
          <p:cNvGraphicFramePr>
            <a:graphicFrameLocks noGrp="1"/>
          </p:cNvGraphicFramePr>
          <p:nvPr/>
        </p:nvGraphicFramePr>
        <p:xfrm>
          <a:off x="3651250" y="3795712"/>
          <a:ext cx="3333750" cy="1095375"/>
        </p:xfrm>
        <a:graphic>
          <a:graphicData uri="http://schemas.openxmlformats.org/drawingml/2006/table">
            <a:tbl>
              <a:tblPr/>
              <a:tblGrid>
                <a:gridCol w="847725"/>
                <a:gridCol w="1225550"/>
                <a:gridCol w="1260475"/>
              </a:tblGrid>
              <a:tr h="547688">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SUPNR</a:t>
                      </a:r>
                      <a:endParaRPr lang="nl-BE" altLang="en-US" b="1">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SUPSTATUS</a:t>
                      </a:r>
                      <a:endParaRPr lang="nl-BE" altLang="en-US" b="1">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7688">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32</a:t>
                      </a:r>
                      <a:endParaRPr lang="nl-BE" altLang="en-US">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Best Wines</a:t>
                      </a:r>
                      <a:endParaRPr lang="nl-BE" altLang="en-US">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5" tIns="0" rIns="6858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90</a:t>
                      </a:r>
                      <a:endParaRPr lang="nl-BE" altLang="en-US">
                        <a:solidFill>
                          <a:srgbClr val="000000"/>
                        </a:solidFill>
                        <a:latin typeface="Calibri" pitchFamily="34" charset="0"/>
                        <a:ea typeface="Calibri" pitchFamily="34" charset="0"/>
                      </a:endParaRPr>
                    </a:p>
                  </a:txBody>
                  <a:tcPr marL="68585" marR="6858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05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50531" name="Content Placeholder 2">
            <a:extLst>
              <a:ext uri="{FF2B5EF4-FFF2-40B4-BE49-F238E27FC236}">
                <a16:creationId xmlns:a16="http://schemas.microsoft.com/office/drawing/2014/main" id="{7326BF02-B0B6-4695-B12E-53882C43D6B2}"/>
              </a:ext>
            </a:extLst>
          </p:cNvPr>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QUARTER, REGION, 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AVG(</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OVER (PARTITION BY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REGION</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ORDER BY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QUARTER</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ROWS BETWEEN 1 PRECEDING AND 1 FOLLOWING) AS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SALES_AVG</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a:t>
            </a:r>
            <a:b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ORDER BY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REGION, QUARTER,</a:t>
            </a:r>
            <a:r>
              <a:rPr kumimoji="0" lang="en-US" sz="32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r>
              <a:rPr kumimoji="0" lang="en-US" sz="32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SALES_AVG</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05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C744DE0-7DFA-4EA1-BAAD-1A5887E718D7}" type="slidenum">
              <a:rPr lang="nl-NL" altLang="nl-BE" sz="1200">
                <a:solidFill>
                  <a:srgbClr val="898989"/>
                </a:solidFill>
                <a:latin typeface="Arial" pitchFamily="34" charset="0"/>
              </a:rPr>
              <a:t>350</a:t>
            </a:fld>
            <a:endParaRPr lang="nl-NL" altLang="nl-BE" sz="1200">
              <a:solidFill>
                <a:srgbClr val="898989"/>
              </a:solidFill>
              <a:latin typeface="Arial" pitchFamily="34" charset="0"/>
            </a:endParaRPr>
          </a:p>
        </p:txBody>
      </p:sp>
    </p:spTree>
  </p:cSld>
  <p:clrMapOvr>
    <a:masterClrMapping/>
  </p:clrMapOvr>
  <p:transition/>
  <p:timing/>
</p:sld>
</file>

<file path=ppt/slides/slide3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25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OLAP Queries in SQL</a:t>
            </a:r>
          </a:p>
        </p:txBody>
      </p:sp>
      <p:sp>
        <p:nvSpPr>
          <p:cNvPr id="15257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7802E4B-6A53-4857-BFB1-59242FEA85EA}" type="slidenum">
              <a:rPr lang="nl-NL" altLang="nl-BE" sz="1200">
                <a:solidFill>
                  <a:srgbClr val="898989"/>
                </a:solidFill>
                <a:latin typeface="Arial" pitchFamily="34" charset="0"/>
              </a:rPr>
              <a:t>351</a:t>
            </a:fld>
            <a:endParaRPr lang="nl-NL" altLang="nl-BE" sz="1200">
              <a:solidFill>
                <a:srgbClr val="898989"/>
              </a:solidFill>
              <a:latin typeface="Arial" pitchFamily="34" charset="0"/>
            </a:endParaRPr>
          </a:p>
        </p:txBody>
      </p:sp>
      <p:graphicFrame>
        <p:nvGraphicFramePr>
          <p:cNvPr id="152580" name="Table 4"/>
          <p:cNvGraphicFramePr>
            <a:graphicFrameLocks noGrp="1"/>
          </p:cNvGraphicFramePr>
          <p:nvPr/>
        </p:nvGraphicFramePr>
        <p:xfrm>
          <a:off x="2651125" y="1601788"/>
          <a:ext cx="4246562" cy="4943475"/>
        </p:xfrm>
        <a:graphic>
          <a:graphicData uri="http://schemas.openxmlformats.org/drawingml/2006/table">
            <a:tbl>
              <a:tblPr/>
              <a:tblGrid>
                <a:gridCol w="1076325"/>
                <a:gridCol w="955675"/>
                <a:gridCol w="950912"/>
                <a:gridCol w="1263650"/>
              </a:tblGrid>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b="1">
                          <a:solidFill>
                            <a:srgbClr val="000000"/>
                          </a:solidFill>
                          <a:latin typeface="Calibri" pitchFamily="34" charset="0"/>
                        </a:rPr>
                        <a:t>QUARTER</a:t>
                      </a:r>
                      <a:endParaRPr lang="nl-BE" altLang="en-US"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b="1">
                          <a:solidFill>
                            <a:srgbClr val="000000"/>
                          </a:solidFill>
                          <a:latin typeface="Calibri" pitchFamily="34" charset="0"/>
                        </a:rPr>
                        <a:t>REGION</a:t>
                      </a:r>
                      <a:endParaRPr lang="nl-BE" altLang="en-US"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b="1">
                          <a:solidFill>
                            <a:srgbClr val="000000"/>
                          </a:solidFill>
                          <a:latin typeface="Calibri" pitchFamily="34" charset="0"/>
                        </a:rPr>
                        <a:t>SALES</a:t>
                      </a:r>
                      <a:endParaRPr lang="nl-BE" altLang="en-US"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b="1">
                          <a:solidFill>
                            <a:srgbClr val="000000"/>
                          </a:solidFill>
                          <a:latin typeface="Calibri" pitchFamily="34" charset="0"/>
                        </a:rPr>
                        <a:t>SALES_AVG</a:t>
                      </a:r>
                      <a:endParaRPr lang="nl-BE" altLang="en-US"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America</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15</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America</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13,33</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3</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America</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4</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America</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30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Europe</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15</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Europe</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13,33</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3</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Europe</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16,67</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4</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Europe</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20</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ctr" eaLnBrk="1" hangingPunct="1">
                        <a:lnSpc>
                          <a:spcPct val="200000"/>
                        </a:lnSpc>
                      </a:pPr>
                      <a:r>
                        <a:rPr lang="nl-BE" altLang="en-US">
                          <a:solidFill>
                            <a:srgbClr val="000000"/>
                          </a:solidFill>
                          <a:latin typeface="Calibri" pitchFamily="34" charset="0"/>
                        </a:rPr>
                        <a:t>15</a:t>
                      </a:r>
                      <a:endParaRPr lang="nl-BE" altLang="en-US">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46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15462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Operational versus Tactical/Strategic Decision Making	</a:t>
            </a:r>
            <a:endParaRPr lang="nl-BE" altLang="nl-BE" sz="2800"/>
          </a:p>
          <a:p>
            <a:pPr lvl="0"/>
            <a:r>
              <a:rPr lang="en-US" altLang="nl-BE" sz="2800"/>
              <a:t>Data Warehouse Definition	</a:t>
            </a:r>
            <a:endParaRPr lang="nl-BE" altLang="nl-BE" sz="2800"/>
          </a:p>
          <a:p>
            <a:pPr lvl="0"/>
            <a:r>
              <a:rPr lang="en-US" altLang="nl-BE" sz="2800"/>
              <a:t>Data Warehouse Schemas	</a:t>
            </a:r>
            <a:endParaRPr lang="nl-BE" altLang="nl-BE" sz="2800"/>
          </a:p>
          <a:p>
            <a:pPr lvl="0"/>
            <a:r>
              <a:rPr lang="en-US" altLang="nl-BE" sz="2800"/>
              <a:t>The Extraction Transformation and Loading (ETL) Process</a:t>
            </a:r>
            <a:endParaRPr lang="en-US" altLang="nl-BE" sz="2800"/>
          </a:p>
          <a:p>
            <a:pPr lvl="0"/>
            <a:r>
              <a:rPr lang="en-US" altLang="nl-BE" sz="2800"/>
              <a:t>Data Marts	</a:t>
            </a:r>
            <a:endParaRPr lang="en-US" altLang="nl-BE" sz="2800"/>
          </a:p>
          <a:p>
            <a:pPr lvl="0"/>
            <a:r>
              <a:rPr lang="en-US" altLang="nl-BE" sz="2800"/>
              <a:t>Virtual Data Warehouses and Virtual Data Marts	</a:t>
            </a:r>
            <a:endParaRPr lang="nl-BE" altLang="nl-BE" sz="2800"/>
          </a:p>
          <a:p>
            <a:pPr lvl="0"/>
            <a:r>
              <a:rPr lang="en-US" altLang="nl-BE" sz="2800"/>
              <a:t>Operational Data Store</a:t>
            </a:r>
            <a:endParaRPr lang="nl-BE" altLang="nl-BE" sz="2800"/>
          </a:p>
          <a:p>
            <a:pPr lvl="0"/>
            <a:r>
              <a:rPr lang="en-US" altLang="nl-BE" sz="2800"/>
              <a:t>Data Warehouses versus Data Lakes</a:t>
            </a:r>
            <a:endParaRPr lang="nl-BE" altLang="nl-BE" sz="2800"/>
          </a:p>
          <a:p>
            <a:pPr lvl="0"/>
            <a:r>
              <a:rPr lang="nl-BE" altLang="nl-BE" sz="2800"/>
              <a:t>Business intelligence</a:t>
            </a:r>
            <a:endParaRPr lang="nl-BE" altLang="nl-BE" sz="2800"/>
          </a:p>
          <a:p>
            <a:pPr lvl="0"/>
            <a:endParaRPr lang="nl-BE" altLang="nl-BE"/>
          </a:p>
        </p:txBody>
      </p:sp>
      <p:sp>
        <p:nvSpPr>
          <p:cNvPr id="1546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1662B92-9897-4520-B4B6-1A292BF3E529}" type="slidenum">
              <a:rPr lang="nl-NL" altLang="nl-BE" sz="1200">
                <a:solidFill>
                  <a:srgbClr val="898989"/>
                </a:solidFill>
                <a:latin typeface="Arial" pitchFamily="34" charset="0"/>
              </a:rPr>
              <a:t>352</a:t>
            </a:fld>
            <a:endParaRPr lang="nl-NL" altLang="nl-BE" sz="1200">
              <a:solidFill>
                <a:srgbClr val="898989"/>
              </a:solidFill>
              <a:latin typeface="Arial" pitchFamily="34" charset="0"/>
            </a:endParaRPr>
          </a:p>
        </p:txBody>
      </p:sp>
    </p:spTree>
  </p:cSld>
  <p:clrMapOvr>
    <a:masterClrMapping/>
  </p:clrMapOvr>
  <p:transition/>
  <p:timing/>
</p:sld>
</file>

<file path=ppt/slides/slide3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66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156675" name="Content Placeholder 2"/>
          <p:cNvSpPr>
            <a:spLocks noGrp="1"/>
          </p:cNvSpPr>
          <p:nvPr>
            <p:ph idx="1"/>
          </p:nvPr>
        </p:nvSpPr>
        <p:spPr>
          <a:xfrm>
            <a:off x="666750" y="6196013"/>
            <a:ext cx="8915400" cy="617537"/>
          </a:xfrm>
          <a:noFill/>
          <a:ln>
            <a:miter lim="800000"/>
          </a:ln>
        </p:spPr>
        <p:txBody>
          <a:bodyPr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1566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1738A0B-76FC-43A1-8E05-A0AE92B19BA9}" type="slidenum">
              <a:rPr lang="nl-NL" altLang="nl-BE" sz="1200">
                <a:solidFill>
                  <a:srgbClr val="898989"/>
                </a:solidFill>
                <a:latin typeface="Arial" pitchFamily="34" charset="0"/>
              </a:rPr>
              <a:t>353</a:t>
            </a:fld>
            <a:endParaRPr lang="nl-NL" altLang="nl-BE" sz="1200">
              <a:solidFill>
                <a:srgbClr val="898989"/>
              </a:solidFill>
              <a:latin typeface="Arial" pitchFamily="34" charset="0"/>
            </a:endParaRPr>
          </a:p>
        </p:txBody>
      </p:sp>
      <p:pic>
        <p:nvPicPr>
          <p:cNvPr id="156677"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76803" name="Content Placeholder 2"/>
          <p:cNvSpPr>
            <a:spLocks noGrp="1"/>
          </p:cNvSpPr>
          <p:nvPr>
            <p:ph idx="1"/>
          </p:nvPr>
        </p:nvSpPr>
        <p:spPr>
          <a:xfrm>
            <a:off x="495300" y="1600200"/>
            <a:ext cx="8915400" cy="17145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Q8: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SUPNAME, SUPSTATUS</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SUPPLIER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WHERE</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SUPSTATUS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BETWEEN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70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AND</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80</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74FCFE7-AB00-41B5-BAAC-9CCF55314DF9}" type="slidenum">
              <a:rPr lang="nl-NL" altLang="nl-BE" sz="1200">
                <a:solidFill>
                  <a:srgbClr val="898989"/>
                </a:solidFill>
                <a:latin typeface="Arial" pitchFamily="34" charset="0"/>
              </a:rPr>
              <a:t>36</a:t>
            </a:fld>
            <a:endParaRPr lang="nl-NL" altLang="nl-BE" sz="1200">
              <a:solidFill>
                <a:srgbClr val="898989"/>
              </a:solidFill>
              <a:latin typeface="Arial" pitchFamily="34" charset="0"/>
            </a:endParaRPr>
          </a:p>
        </p:txBody>
      </p:sp>
      <p:graphicFrame>
        <p:nvGraphicFramePr>
          <p:cNvPr id="76805" name="Table 4"/>
          <p:cNvGraphicFramePr>
            <a:graphicFrameLocks noGrp="1"/>
          </p:cNvGraphicFramePr>
          <p:nvPr/>
        </p:nvGraphicFramePr>
        <p:xfrm>
          <a:off x="2876550" y="3725862"/>
          <a:ext cx="3730625" cy="1095375"/>
        </p:xfrm>
        <a:graphic>
          <a:graphicData uri="http://schemas.openxmlformats.org/drawingml/2006/table">
            <a:tbl>
              <a:tblPr/>
              <a:tblGrid>
                <a:gridCol w="847725"/>
                <a:gridCol w="1624012"/>
                <a:gridCol w="1258888"/>
              </a:tblGrid>
              <a:tr h="547688">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SUPNR</a:t>
                      </a:r>
                      <a:endParaRPr lang="nl-BE" altLang="en-US" b="1">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SUPSTATUS</a:t>
                      </a:r>
                      <a:endParaRPr lang="nl-BE" altLang="en-US" b="1">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7688">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94</a:t>
                      </a:r>
                      <a:endParaRPr lang="nl-BE" altLang="en-US">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The Wine Crate</a:t>
                      </a:r>
                      <a:endParaRPr lang="nl-BE" altLang="en-US">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8" tIns="0" rIns="6856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75</a:t>
                      </a:r>
                      <a:endParaRPr lang="nl-BE" altLang="en-US">
                        <a:solidFill>
                          <a:srgbClr val="000000"/>
                        </a:solidFill>
                        <a:latin typeface="Calibri" pitchFamily="34" charset="0"/>
                        <a:ea typeface="Calibri" pitchFamily="34" charset="0"/>
                      </a:endParaRPr>
                    </a:p>
                  </a:txBody>
                  <a:tcPr marL="68568" marR="6856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78851" name="Content Placeholder 2"/>
          <p:cNvSpPr>
            <a:spLocks noGrp="1"/>
          </p:cNvSpPr>
          <p:nvPr>
            <p:ph idx="1"/>
          </p:nvPr>
        </p:nvSpPr>
        <p:spPr>
          <a:xfrm>
            <a:off x="495300" y="1600200"/>
            <a:ext cx="8915400" cy="14224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Q9:SELECT</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PRODNR, PRODNAME</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PRODUCT</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PRODTYPE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IN</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('WHITE', 'SPARKLING')</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788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0E68776-A1E4-4DBC-AB5F-EC8147A5139B}" type="slidenum">
              <a:rPr lang="nl-NL" altLang="nl-BE" sz="1200">
                <a:solidFill>
                  <a:srgbClr val="898989"/>
                </a:solidFill>
                <a:latin typeface="Arial" pitchFamily="34" charset="0"/>
              </a:rPr>
              <a:t>37</a:t>
            </a:fld>
            <a:endParaRPr lang="nl-NL" altLang="nl-BE" sz="1200">
              <a:solidFill>
                <a:srgbClr val="898989"/>
              </a:solidFill>
              <a:latin typeface="Arial" pitchFamily="34" charset="0"/>
            </a:endParaRPr>
          </a:p>
        </p:txBody>
      </p:sp>
      <p:graphicFrame>
        <p:nvGraphicFramePr>
          <p:cNvPr id="78853" name="Table 4"/>
          <p:cNvGraphicFramePr>
            <a:graphicFrameLocks noGrp="1"/>
          </p:cNvGraphicFramePr>
          <p:nvPr/>
        </p:nvGraphicFramePr>
        <p:xfrm>
          <a:off x="2540000" y="3492500"/>
          <a:ext cx="4559300" cy="2933700"/>
        </p:xfrm>
        <a:graphic>
          <a:graphicData uri="http://schemas.openxmlformats.org/drawingml/2006/table">
            <a:tbl>
              <a:tblPr/>
              <a:tblGrid>
                <a:gridCol w="825500"/>
                <a:gridCol w="3733800"/>
              </a:tblGrid>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b="1">
                          <a:solidFill>
                            <a:srgbClr val="000000"/>
                          </a:solidFill>
                          <a:latin typeface="Calibri" pitchFamily="34" charset="0"/>
                        </a:rPr>
                        <a:t>PRODNR</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b="1">
                          <a:solidFill>
                            <a:srgbClr val="000000"/>
                          </a:solidFill>
                          <a:latin typeface="Calibri" pitchFamily="34" charset="0"/>
                        </a:rPr>
                        <a:t>PRODNAME</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0178</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Meerdael, Methode Traditionnelle Chardonnay, 2014</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0199</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Jacques Selosse, Brut Initial, 2012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Billecart-Salmon, Brut Réserve, 2014</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0300</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fr-BE" altLang="en-US" sz="1200">
                          <a:solidFill>
                            <a:srgbClr val="000000"/>
                          </a:solidFill>
                          <a:latin typeface="Calibri" pitchFamily="34" charset="0"/>
                        </a:rPr>
                        <a:t>Chateau des Rontets, Chardonnay, Birbettes</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0494</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Veuve-Cliquot, Brut, 2012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0632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Meneghetti, Chardonnay, 2010</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671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80899" name="Content Placeholder 2"/>
          <p:cNvSpPr>
            <a:spLocks noGrp="1"/>
          </p:cNvSpPr>
          <p:nvPr>
            <p:ph idx="1"/>
          </p:nvPr>
        </p:nvSpPr>
        <p:spPr>
          <a:xfrm>
            <a:off x="495300" y="1257300"/>
            <a:ext cx="8915400" cy="16637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Q10: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PRODNR, PRODNAME</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PRODUCT</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PRODNAME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LIKE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'%CHARD%'</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09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BD4E800-1580-4C2D-A3D2-414AAFE449F1}" type="slidenum">
              <a:rPr lang="nl-NL" altLang="nl-BE" sz="1200">
                <a:solidFill>
                  <a:srgbClr val="898989"/>
                </a:solidFill>
                <a:latin typeface="Arial" pitchFamily="34" charset="0"/>
              </a:rPr>
              <a:t>38</a:t>
            </a:fld>
            <a:endParaRPr lang="nl-NL" altLang="nl-BE" sz="1200">
              <a:solidFill>
                <a:srgbClr val="898989"/>
              </a:solidFill>
              <a:latin typeface="Arial" pitchFamily="34" charset="0"/>
            </a:endParaRPr>
          </a:p>
        </p:txBody>
      </p:sp>
      <p:graphicFrame>
        <p:nvGraphicFramePr>
          <p:cNvPr id="80901" name="Table 4"/>
          <p:cNvGraphicFramePr>
            <a:graphicFrameLocks noGrp="1"/>
          </p:cNvGraphicFramePr>
          <p:nvPr/>
        </p:nvGraphicFramePr>
        <p:xfrm>
          <a:off x="1752600" y="3267075"/>
          <a:ext cx="6132512" cy="2441448"/>
        </p:xfrm>
        <a:graphic>
          <a:graphicData uri="http://schemas.openxmlformats.org/drawingml/2006/table">
            <a:tbl>
              <a:tblPr/>
              <a:tblGrid>
                <a:gridCol w="1016000"/>
                <a:gridCol w="5116512"/>
              </a:tblGrid>
              <a:tr h="22860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PRODNR</a:t>
                      </a:r>
                      <a:endParaRPr lang="nl-BE" altLang="en-US"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PRODNAME</a:t>
                      </a:r>
                      <a:endParaRPr lang="nl-BE" altLang="en-US" b="1">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22860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0300</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fr-BE" altLang="en-US">
                          <a:solidFill>
                            <a:srgbClr val="000000"/>
                          </a:solidFill>
                          <a:latin typeface="Calibri" pitchFamily="34" charset="0"/>
                        </a:rPr>
                        <a:t>Chateau des Rontets, Chardonnay, Birbettes</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22860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0783</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Clos D'Opleeuw, Chardonnay, 2012</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182562">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Meerdael, Methode Traditionnelle Chardonnay, 2014</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22860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0632</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Meneghetti, Chardonnay, 2010</a:t>
                      </a:r>
                      <a:endParaRPr lang="nl-BE" altLang="en-US">
                        <a:solidFill>
                          <a:srgbClr val="000000"/>
                        </a:solidFill>
                        <a:latin typeface="Calibri" pitchFamily="34" charset="0"/>
                        <a:ea typeface="Calibri"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
        <p:nvSpPr>
          <p:cNvPr id="80921" name="TextBox 5"/>
          <p:cNvSpPr/>
          <p:nvPr/>
        </p:nvSpPr>
        <p:spPr>
          <a:xfrm>
            <a:off x="2057400" y="6188075"/>
            <a:ext cx="6057900" cy="369888"/>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a:solidFill>
                  <a:srgbClr val="FF0000"/>
                </a:solidFill>
                <a:latin typeface="Arial" pitchFamily="34" charset="0"/>
              </a:rPr>
              <a:t>Note: underscore (_) is a substitute for a single character!</a:t>
            </a:r>
            <a:endParaRPr lang="nl-BE" altLang="nl-BE" sz="1800">
              <a:solidFill>
                <a:srgbClr val="FF0000"/>
              </a:solidFill>
              <a:latin typeface="Arial" pitchFamily="34" charset="0"/>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Simple Queries</a:t>
            </a:r>
          </a:p>
        </p:txBody>
      </p:sp>
      <p:sp>
        <p:nvSpPr>
          <p:cNvPr id="8294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Q11: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SUPNAME, SUPSTATUS</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SUPPLIER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SUPSTATUS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IS NULL</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D6042EB-91EA-45FF-BAAA-9B40ECC81414}" type="slidenum">
              <a:rPr lang="nl-NL" altLang="nl-BE" sz="1200">
                <a:solidFill>
                  <a:srgbClr val="898989"/>
                </a:solidFill>
                <a:latin typeface="Arial" pitchFamily="34" charset="0"/>
              </a:rPr>
              <a:t>39</a:t>
            </a:fld>
            <a:endParaRPr lang="nl-NL" altLang="nl-BE" sz="1200">
              <a:solidFill>
                <a:srgbClr val="898989"/>
              </a:solidFill>
              <a:latin typeface="Arial" pitchFamily="34" charset="0"/>
            </a:endParaRPr>
          </a:p>
        </p:txBody>
      </p:sp>
      <p:graphicFrame>
        <p:nvGraphicFramePr>
          <p:cNvPr id="82949" name="Table 4"/>
          <p:cNvGraphicFramePr>
            <a:graphicFrameLocks noGrp="1"/>
          </p:cNvGraphicFramePr>
          <p:nvPr/>
        </p:nvGraphicFramePr>
        <p:xfrm>
          <a:off x="2952750" y="3862388"/>
          <a:ext cx="3560762" cy="1098550"/>
        </p:xfrm>
        <a:graphic>
          <a:graphicData uri="http://schemas.openxmlformats.org/drawingml/2006/table">
            <a:tbl>
              <a:tblPr/>
              <a:tblGrid>
                <a:gridCol w="847725"/>
                <a:gridCol w="1454150"/>
                <a:gridCol w="1258888"/>
              </a:tblGrid>
              <a:tr h="549275">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SUPNR</a:t>
                      </a:r>
                      <a:endParaRPr lang="nl-BE" altLang="en-US"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SUPSTATUS</a:t>
                      </a:r>
                      <a:endParaRPr lang="nl-BE" altLang="en-US"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52</a:t>
                      </a:r>
                      <a:endParaRPr lang="nl-BE" altLang="en-US">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Spirits &amp; Co.</a:t>
                      </a:r>
                      <a:endParaRPr lang="nl-BE" altLang="en-US">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NULL</a:t>
                      </a:r>
                      <a:endParaRPr lang="nl-BE" altLang="en-US">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Characteristics of SQL</a:t>
            </a:r>
          </a:p>
        </p:txBody>
      </p:sp>
      <p:sp>
        <p:nvSpPr>
          <p:cNvPr id="112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First version, SQL-86 in 1986, most recent version  in 2016 (SQL:2016)</a:t>
            </a:r>
          </a:p>
          <a:p>
            <a:pPr lvl="0"/>
            <a:r>
              <a:t>Accepted by the American National Standards Institute (ANSI) in 1986 and by the International Organization for Standardization (ISO) in 1987  </a:t>
            </a:r>
          </a:p>
          <a:p>
            <a:pPr lvl="0"/>
            <a:r>
              <a:t>Each vendor provides own implementation (SQL dialect) of SQL</a:t>
            </a:r>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9836067-9D7C-4F7A-8466-3EFC51159892}" type="slidenum">
              <a:rPr lang="nl-NL" altLang="nl-BE" sz="1200">
                <a:solidFill>
                  <a:srgbClr val="898989"/>
                </a:solidFill>
                <a:latin typeface="Arial" pitchFamily="34" charset="0"/>
              </a:rPr>
              <a:t>4</a:t>
            </a:fld>
            <a:endParaRPr lang="nl-NL" altLang="nl-BE" sz="1200">
              <a:solidFill>
                <a:srgbClr val="898989"/>
              </a:solidFill>
              <a:latin typeface="Arial" pitchFamily="34" charset="0"/>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84995" name="Content Placeholder 2"/>
          <p:cNvSpPr>
            <a:spLocks noGrp="1"/>
          </p:cNvSpPr>
          <p:nvPr>
            <p:ph idx="1"/>
          </p:nvPr>
        </p:nvSpPr>
        <p:spPr>
          <a:xfrm>
            <a:off x="495300" y="1417638"/>
            <a:ext cx="8915400" cy="1016000"/>
          </a:xfrm>
          <a:prstGeom prst="rect">
            <a:avLst/>
          </a:prstGeom>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GB" sz="2400" b="0" i="0" u="none" strike="noStrike" kern="1200" cap="none" spc="0" normalizeH="0" baseline="0" noProof="0" smtClean="0">
                <a:ln>
                  <a:noFill/>
                </a:ln>
                <a:solidFill>
                  <a:schemeClr val="tx1"/>
                </a:solidFill>
                <a:effectLst/>
                <a:uLnTx/>
                <a:uFillTx/>
                <a:latin typeface="+mn-lt" pitchFamily="34" charset="0"/>
                <a:ea typeface="+mn-ea"/>
                <a:cs typeface="+mn-cs"/>
              </a:rPr>
              <a:t>Examples: </a:t>
            </a:r>
            <a:r>
              <a:rPr kumimoji="0" lang="en-GB" sz="2400" b="0" i="0" u="none" strike="noStrike" kern="1200" cap="none" spc="0" normalizeH="0" baseline="0" noProof="0">
                <a:ln>
                  <a:noFill/>
                </a:ln>
                <a:solidFill>
                  <a:schemeClr val="tx1"/>
                </a:solidFill>
                <a:effectLst/>
                <a:uLnTx/>
                <a:uFillTx/>
                <a:latin typeface="+mn-lt" pitchFamily="34" charset="0"/>
                <a:ea typeface="+mn-ea"/>
                <a:cs typeface="+mn-cs"/>
              </a:rPr>
              <a:t>COUNT, SUM, AVG, VARIANCE, MIN/MAX, and </a:t>
            </a:r>
            <a:r>
              <a:rPr kumimoji="0" lang="en-GB" sz="2400" b="0" i="0" u="none" strike="noStrike" kern="1200" cap="none" spc="0" normalizeH="0" baseline="0" noProof="0" smtClean="0">
                <a:ln>
                  <a:noFill/>
                </a:ln>
                <a:solidFill>
                  <a:schemeClr val="tx1"/>
                </a:solidFill>
                <a:effectLst/>
                <a:uLnTx/>
                <a:uFillTx/>
                <a:latin typeface="+mn-lt" pitchFamily="34" charset="0"/>
                <a:ea typeface="+mn-ea"/>
                <a:cs typeface="+mn-cs"/>
              </a:rPr>
              <a:t>STDEV</a:t>
            </a:r>
            <a:endParaRPr kumimoji="0" lang="en-GB"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49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D1639D9-F57F-4BF2-81A5-F59D30C69BE0}" type="slidenum">
              <a:rPr lang="nl-NL" altLang="nl-BE" sz="1200">
                <a:solidFill>
                  <a:srgbClr val="898989"/>
                </a:solidFill>
                <a:latin typeface="Arial" pitchFamily="34" charset="0"/>
              </a:rPr>
              <a:t>40</a:t>
            </a:fld>
            <a:endParaRPr lang="nl-NL" altLang="nl-BE" sz="1200">
              <a:solidFill>
                <a:srgbClr val="898989"/>
              </a:solidFill>
              <a:latin typeface="Arial" pitchFamily="34" charset="0"/>
            </a:endParaRPr>
          </a:p>
        </p:txBody>
      </p:sp>
      <p:graphicFrame>
        <p:nvGraphicFramePr>
          <p:cNvPr id="84997" name="Table 4"/>
          <p:cNvGraphicFramePr>
            <a:graphicFrameLocks noGrp="1"/>
          </p:cNvGraphicFramePr>
          <p:nvPr/>
        </p:nvGraphicFramePr>
        <p:xfrm>
          <a:off x="2401888" y="2200275"/>
          <a:ext cx="5305425" cy="4394200"/>
        </p:xfrm>
        <a:graphic>
          <a:graphicData uri="http://schemas.openxmlformats.org/drawingml/2006/table">
            <a:tbl>
              <a:tblPr/>
              <a:tblGrid>
                <a:gridCol w="849312"/>
                <a:gridCol w="1016000"/>
                <a:gridCol w="1866900"/>
                <a:gridCol w="1573212"/>
              </a:tblGrid>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i="1" u="sng">
                          <a:solidFill>
                            <a:srgbClr val="000000"/>
                          </a:solidFill>
                          <a:latin typeface="Calibri" pitchFamily="34" charset="0"/>
                        </a:rPr>
                        <a:t>SUPNR</a:t>
                      </a:r>
                      <a:endParaRPr lang="nl-BE" altLang="en-US" b="1" i="1" u="sng">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b="1" i="1" u="sng">
                          <a:solidFill>
                            <a:srgbClr val="000000"/>
                          </a:solidFill>
                          <a:latin typeface="Calibri" pitchFamily="34" charset="0"/>
                        </a:rPr>
                        <a:t>PRODNR</a:t>
                      </a:r>
                      <a:endParaRPr lang="nl-BE" altLang="en-US" b="1" i="1" u="sng">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PURCHASE_PRICE</a:t>
                      </a:r>
                      <a:endParaRPr lang="nl-BE" altLang="en-US"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DELIV_PERIOD</a:t>
                      </a:r>
                      <a:endParaRPr lang="nl-BE" altLang="en-US"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21</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NULL</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NULL</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37</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16.99</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4</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68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17.99</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5</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69</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16.99</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NULL</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94</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18.00</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6</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70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87043" name="Content Placeholder 2"/>
          <p:cNvSpPr>
            <a:spLocks noGrp="1"/>
          </p:cNvSpPr>
          <p:nvPr>
            <p:ph idx="1"/>
          </p:nvPr>
        </p:nvSpPr>
        <p:spPr>
          <a:xfrm>
            <a:off x="406400" y="14176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Q12: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COUNT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SUPPLIES</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PRODNR = </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'0178'</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Q13: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COUNT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(PURCHASE_PRICE)</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SUPPLIES</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PRODNR = </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'0178‘</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Q14: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COUNT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DISTINCT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PURCHASE_PRICE)</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SUPPLIES</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PRODNR = '0178'</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70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34CF705-00CC-4B57-BDE8-5D6057EE820C}" type="slidenum">
              <a:rPr lang="nl-NL" altLang="nl-BE" sz="1200">
                <a:solidFill>
                  <a:srgbClr val="898989"/>
                </a:solidFill>
                <a:latin typeface="Arial" pitchFamily="34" charset="0"/>
              </a:rPr>
              <a:t>41</a:t>
            </a:fld>
            <a:endParaRPr lang="nl-NL" altLang="nl-BE" sz="1200">
              <a:solidFill>
                <a:srgbClr val="898989"/>
              </a:solidFill>
              <a:latin typeface="Arial" pitchFamily="34" charset="0"/>
            </a:endParaRPr>
          </a:p>
        </p:txBody>
      </p:sp>
      <p:sp>
        <p:nvSpPr>
          <p:cNvPr id="87045" name="TextBox 4"/>
          <p:cNvSpPr/>
          <p:nvPr/>
        </p:nvSpPr>
        <p:spPr>
          <a:xfrm>
            <a:off x="8909050" y="1809750"/>
            <a:ext cx="411163" cy="585788"/>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b="1">
                <a:solidFill>
                  <a:srgbClr val="FF0000"/>
                </a:solidFill>
                <a:latin typeface="Arial" pitchFamily="34" charset="0"/>
              </a:rPr>
              <a:t>5</a:t>
            </a:r>
            <a:endParaRPr lang="nl-BE" altLang="nl-BE" sz="1800" b="1">
              <a:solidFill>
                <a:srgbClr val="FF0000"/>
              </a:solidFill>
              <a:latin typeface="Arial" pitchFamily="34" charset="0"/>
            </a:endParaRPr>
          </a:p>
        </p:txBody>
      </p:sp>
      <p:sp>
        <p:nvSpPr>
          <p:cNvPr id="87046" name="TextBox 5"/>
          <p:cNvSpPr/>
          <p:nvPr/>
        </p:nvSpPr>
        <p:spPr>
          <a:xfrm>
            <a:off x="8953500" y="5565775"/>
            <a:ext cx="412750" cy="5842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b="1">
                <a:solidFill>
                  <a:srgbClr val="FF0000"/>
                </a:solidFill>
                <a:latin typeface="Arial" pitchFamily="34" charset="0"/>
              </a:rPr>
              <a:t>3</a:t>
            </a:r>
            <a:endParaRPr lang="nl-BE" altLang="nl-BE" sz="1800" b="1">
              <a:solidFill>
                <a:srgbClr val="FF0000"/>
              </a:solidFill>
              <a:latin typeface="Arial" pitchFamily="34" charset="0"/>
            </a:endParaRPr>
          </a:p>
        </p:txBody>
      </p:sp>
      <p:sp>
        <p:nvSpPr>
          <p:cNvPr id="87047" name="TextBox 6"/>
          <p:cNvSpPr/>
          <p:nvPr/>
        </p:nvSpPr>
        <p:spPr>
          <a:xfrm>
            <a:off x="8909050" y="3373438"/>
            <a:ext cx="411163" cy="5842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b="1">
                <a:solidFill>
                  <a:srgbClr val="FF0000"/>
                </a:solidFill>
                <a:latin typeface="Arial" pitchFamily="34" charset="0"/>
              </a:rPr>
              <a:t>4</a:t>
            </a:r>
            <a:endParaRPr lang="nl-BE" altLang="nl-BE" sz="1800" b="1">
              <a:solidFill>
                <a:srgbClr val="FF0000"/>
              </a:solidFill>
              <a:latin typeface="Arial" pitchFamily="34" charset="0"/>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90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89091" name="Content Placeholder 2"/>
          <p:cNvSpPr>
            <a:spLocks noGrp="1"/>
          </p:cNvSpPr>
          <p:nvPr>
            <p:ph idx="1"/>
          </p:nvPr>
        </p:nvSpPr>
        <p:spPr>
          <a:xfrm>
            <a:off x="495300" y="151765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b="1">
                <a:latin typeface="Consolas" pitchFamily="49" charset="0"/>
              </a:rPr>
              <a:t>Q15: SELECT</a:t>
            </a:r>
            <a:r>
              <a:rPr lang="en-GB" altLang="nl-BE">
                <a:latin typeface="Consolas" pitchFamily="49" charset="0"/>
              </a:rPr>
              <a:t> PRODNR</a:t>
            </a:r>
            <a:r>
              <a:rPr lang="en-GB" altLang="nl-BE" b="1">
                <a:latin typeface="Consolas" pitchFamily="49" charset="0"/>
              </a:rPr>
              <a:t>, SUM</a:t>
            </a:r>
            <a:r>
              <a:rPr lang="en-GB" altLang="nl-BE">
                <a:latin typeface="Consolas" pitchFamily="49" charset="0"/>
              </a:rPr>
              <a:t>(QUANTITY)</a:t>
            </a:r>
            <a:r>
              <a:rPr lang="en-GB" altLang="nl-BE" b="1">
                <a:latin typeface="Consolas" pitchFamily="49" charset="0"/>
              </a:rPr>
              <a:t> AS</a:t>
            </a:r>
            <a:br>
              <a:rPr lang="en-GB" altLang="nl-BE" b="1">
                <a:latin typeface="Consolas" pitchFamily="49" charset="0"/>
              </a:rPr>
            </a:br>
            <a:r>
              <a:rPr lang="en-GB" altLang="nl-BE" b="1">
                <a:latin typeface="Consolas" pitchFamily="49" charset="0"/>
              </a:rPr>
              <a:t>     </a:t>
            </a:r>
            <a:r>
              <a:rPr lang="en-GB" altLang="nl-BE">
                <a:latin typeface="Consolas" pitchFamily="49" charset="0"/>
              </a:rPr>
              <a:t>SUM_ORDERS </a:t>
            </a:r>
            <a:r>
              <a:rPr lang="en-GB" altLang="nl-BE" b="1">
                <a:latin typeface="Consolas" pitchFamily="49" charset="0"/>
              </a:rPr>
              <a:t>FROM</a:t>
            </a:r>
            <a:r>
              <a:rPr lang="en-GB" altLang="nl-BE">
                <a:latin typeface="Consolas" pitchFamily="49" charset="0"/>
              </a:rPr>
              <a:t> PO_LINE</a:t>
            </a:r>
            <a:br>
              <a:rPr lang="en-GB" altLang="nl-BE">
                <a:latin typeface="Consolas" pitchFamily="49" charset="0"/>
              </a:rPr>
            </a:br>
            <a:r>
              <a:rPr lang="en-GB" altLang="nl-BE" b="1">
                <a:latin typeface="Consolas" pitchFamily="49" charset="0"/>
              </a:rPr>
              <a:t>     WHERE</a:t>
            </a:r>
            <a:r>
              <a:rPr lang="en-GB" altLang="nl-BE">
                <a:latin typeface="Consolas" pitchFamily="49" charset="0"/>
              </a:rPr>
              <a:t> PRODNR = '0178'</a:t>
            </a:r>
            <a:endParaRPr lang="nl-BE" altLang="nl-BE">
              <a:latin typeface="Consolas" pitchFamily="49" charset="0"/>
            </a:endParaRPr>
          </a:p>
          <a:p>
            <a:pPr marL="0" lvl="0" indent="0">
              <a:buNone/>
            </a:pPr>
            <a:endParaRPr lang="nl-BE" altLang="nl-BE"/>
          </a:p>
        </p:txBody>
      </p:sp>
      <p:sp>
        <p:nvSpPr>
          <p:cNvPr id="890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34E9597-E981-4E16-8714-76A49AE0D0D9}" type="slidenum">
              <a:rPr lang="nl-NL" altLang="nl-BE" sz="1200">
                <a:solidFill>
                  <a:srgbClr val="898989"/>
                </a:solidFill>
                <a:latin typeface="Arial" pitchFamily="34" charset="0"/>
              </a:rPr>
              <a:t>42</a:t>
            </a:fld>
            <a:endParaRPr lang="nl-NL" altLang="nl-BE" sz="1200">
              <a:solidFill>
                <a:srgbClr val="898989"/>
              </a:solidFill>
              <a:latin typeface="Arial" pitchFamily="34" charset="0"/>
            </a:endParaRPr>
          </a:p>
        </p:txBody>
      </p:sp>
      <p:graphicFrame>
        <p:nvGraphicFramePr>
          <p:cNvPr id="89093" name="Table 4"/>
          <p:cNvGraphicFramePr>
            <a:graphicFrameLocks noGrp="1"/>
          </p:cNvGraphicFramePr>
          <p:nvPr/>
        </p:nvGraphicFramePr>
        <p:xfrm>
          <a:off x="3124200" y="3232150"/>
          <a:ext cx="2944812" cy="2441448"/>
        </p:xfrm>
        <a:graphic>
          <a:graphicData uri="http://schemas.openxmlformats.org/drawingml/2006/table">
            <a:tbl>
              <a:tblPr/>
              <a:tblGrid>
                <a:gridCol w="744538"/>
                <a:gridCol w="1016000"/>
                <a:gridCol w="1184275"/>
              </a:tblGrid>
              <a:tr h="260350">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PONR</a:t>
                      </a:r>
                      <a:endParaRPr lang="nl-BE" altLang="en-US" b="1">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b="1">
                          <a:solidFill>
                            <a:srgbClr val="000000"/>
                          </a:solidFill>
                          <a:latin typeface="Calibri" pitchFamily="34" charset="0"/>
                        </a:rPr>
                        <a:t>PRODNR</a:t>
                      </a:r>
                      <a:endParaRPr lang="nl-BE" altLang="en-US" b="1">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b="1">
                          <a:solidFill>
                            <a:srgbClr val="000000"/>
                          </a:solidFill>
                          <a:latin typeface="Calibri" pitchFamily="34" charset="0"/>
                        </a:rPr>
                        <a:t>QUANTITY</a:t>
                      </a:r>
                      <a:endParaRPr lang="nl-BE" altLang="en-US" b="1">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260350">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260350">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1512</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3</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260350">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1538</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a:solidFill>
                            <a:srgbClr val="000000"/>
                          </a:solidFill>
                          <a:latin typeface="Calibri" pitchFamily="34" charset="0"/>
                        </a:rPr>
                        <a:t>6</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179388">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3" tIns="0" rIns="6858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 </a:t>
                      </a:r>
                      <a:endParaRPr lang="nl-BE" altLang="en-US">
                        <a:solidFill>
                          <a:srgbClr val="000000"/>
                        </a:solidFill>
                        <a:latin typeface="Calibri" pitchFamily="34" charset="0"/>
                        <a:ea typeface="Calibri" pitchFamily="34" charset="0"/>
                      </a:endParaRPr>
                    </a:p>
                  </a:txBody>
                  <a:tcPr marL="68583" marR="6858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
        <p:nvSpPr>
          <p:cNvPr id="89119" name="TextBox 5"/>
          <p:cNvSpPr/>
          <p:nvPr/>
        </p:nvSpPr>
        <p:spPr>
          <a:xfrm>
            <a:off x="4275138" y="5913438"/>
            <a:ext cx="1127125" cy="460375"/>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a:solidFill>
                  <a:srgbClr val="FF0000"/>
                </a:solidFill>
                <a:latin typeface="Arial" pitchFamily="34" charset="0"/>
              </a:rPr>
              <a:t>0178 9</a:t>
            </a:r>
            <a:endParaRPr lang="nl-BE" altLang="nl-BE" sz="1800" b="1">
              <a:solidFill>
                <a:srgbClr val="FF0000"/>
              </a:solidFill>
              <a:latin typeface="Arial" pitchFamily="34" charset="0"/>
            </a:endParaRP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11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91139" name="Content Placeholder 2"/>
          <p:cNvSpPr>
            <a:spLocks noGrp="1"/>
          </p:cNvSpPr>
          <p:nvPr>
            <p:ph idx="1"/>
          </p:nvPr>
        </p:nvSpPr>
        <p:spPr>
          <a:xfrm>
            <a:off x="495300" y="1930400"/>
            <a:ext cx="8915400" cy="11176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b="1">
                <a:latin typeface="Consolas" pitchFamily="49" charset="0"/>
              </a:rPr>
              <a:t>Q16: SELECT</a:t>
            </a:r>
            <a:r>
              <a:rPr lang="en-GB" altLang="nl-BE">
                <a:latin typeface="Consolas" pitchFamily="49" charset="0"/>
              </a:rPr>
              <a:t> </a:t>
            </a:r>
            <a:r>
              <a:rPr lang="en-GB" altLang="nl-BE" b="1">
                <a:latin typeface="Consolas" pitchFamily="49" charset="0"/>
              </a:rPr>
              <a:t>SUM</a:t>
            </a:r>
            <a:r>
              <a:rPr lang="en-GB" altLang="nl-BE">
                <a:latin typeface="Consolas" pitchFamily="49" charset="0"/>
              </a:rPr>
              <a:t>(QUANTITY) </a:t>
            </a:r>
            <a:r>
              <a:rPr lang="en-GB" altLang="nl-BE" b="1">
                <a:latin typeface="Consolas" pitchFamily="49" charset="0"/>
              </a:rPr>
              <a:t>AS  </a:t>
            </a:r>
            <a:br>
              <a:rPr lang="en-GB" altLang="nl-BE" b="1">
                <a:latin typeface="Consolas" pitchFamily="49" charset="0"/>
              </a:rPr>
            </a:br>
            <a:r>
              <a:rPr lang="en-GB" altLang="nl-BE" b="1">
                <a:latin typeface="Consolas" pitchFamily="49" charset="0"/>
              </a:rPr>
              <a:t>     </a:t>
            </a:r>
            <a:r>
              <a:rPr lang="en-GB" altLang="nl-BE">
                <a:latin typeface="Consolas" pitchFamily="49" charset="0"/>
              </a:rPr>
              <a:t>TOTAL_ORDERS </a:t>
            </a:r>
            <a:r>
              <a:rPr lang="en-GB" altLang="nl-BE" b="1">
                <a:latin typeface="Consolas" pitchFamily="49" charset="0"/>
              </a:rPr>
              <a:t>FROM</a:t>
            </a:r>
            <a:r>
              <a:rPr lang="en-GB" altLang="nl-BE">
                <a:latin typeface="Consolas" pitchFamily="49" charset="0"/>
              </a:rPr>
              <a:t> PO_LINE</a:t>
            </a:r>
            <a:endParaRPr lang="nl-BE" altLang="nl-BE">
              <a:latin typeface="Consolas" pitchFamily="49" charset="0"/>
            </a:endParaRPr>
          </a:p>
        </p:txBody>
      </p:sp>
      <p:sp>
        <p:nvSpPr>
          <p:cNvPr id="911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C3B69E9-F048-48B9-AB83-83D8D68213B1}" type="slidenum">
              <a:rPr lang="nl-NL" altLang="nl-BE" sz="1200">
                <a:solidFill>
                  <a:srgbClr val="898989"/>
                </a:solidFill>
                <a:latin typeface="Arial" pitchFamily="34" charset="0"/>
              </a:rPr>
              <a:t>43</a:t>
            </a:fld>
            <a:endParaRPr lang="nl-NL" altLang="nl-BE" sz="1200">
              <a:solidFill>
                <a:srgbClr val="898989"/>
              </a:solidFill>
              <a:latin typeface="Arial" pitchFamily="34" charset="0"/>
            </a:endParaRPr>
          </a:p>
        </p:txBody>
      </p:sp>
      <p:sp>
        <p:nvSpPr>
          <p:cNvPr id="91141" name="TextBox 4"/>
          <p:cNvSpPr/>
          <p:nvPr/>
        </p:nvSpPr>
        <p:spPr>
          <a:xfrm>
            <a:off x="4086225" y="3824288"/>
            <a:ext cx="866775" cy="585787"/>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b="1">
                <a:solidFill>
                  <a:srgbClr val="FF0000"/>
                </a:solidFill>
                <a:latin typeface="Arial" pitchFamily="34" charset="0"/>
              </a:rPr>
              <a:t>173</a:t>
            </a:r>
            <a:endParaRPr lang="nl-BE" altLang="nl-BE" sz="1800" b="1">
              <a:solidFill>
                <a:srgbClr val="FF0000"/>
              </a:solidFill>
              <a:latin typeface="Arial" pitchFamily="34" charset="0"/>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31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93187" name="Content Placeholder 2"/>
          <p:cNvSpPr>
            <a:spLocks noGrp="1"/>
          </p:cNvSpPr>
          <p:nvPr>
            <p:ph idx="1"/>
          </p:nvPr>
        </p:nvSpPr>
        <p:spPr>
          <a:xfrm>
            <a:off x="495300" y="1354138"/>
            <a:ext cx="8915400" cy="12954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Q17: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AVG</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(PURCHASE_PRICE)</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AS </a:t>
            </a:r>
            <a:b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WEIGHTED_AVG_PRICE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SUPPLIES</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 = '0178'</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931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2066B23-00D1-431E-97C4-A14F1DD6C7A1}" type="slidenum">
              <a:rPr lang="nl-NL" altLang="nl-BE" sz="1200">
                <a:solidFill>
                  <a:srgbClr val="898989"/>
                </a:solidFill>
                <a:latin typeface="Arial" pitchFamily="34" charset="0"/>
              </a:rPr>
              <a:t>44</a:t>
            </a:fld>
            <a:endParaRPr lang="nl-NL" altLang="nl-BE" sz="1200">
              <a:solidFill>
                <a:srgbClr val="898989"/>
              </a:solidFill>
              <a:latin typeface="Arial" pitchFamily="34" charset="0"/>
            </a:endParaRPr>
          </a:p>
        </p:txBody>
      </p:sp>
      <p:graphicFrame>
        <p:nvGraphicFramePr>
          <p:cNvPr id="93189" name="Table 4"/>
          <p:cNvGraphicFramePr>
            <a:graphicFrameLocks noGrp="1"/>
          </p:cNvGraphicFramePr>
          <p:nvPr/>
        </p:nvGraphicFramePr>
        <p:xfrm>
          <a:off x="381000" y="2649538"/>
          <a:ext cx="4775200" cy="3898900"/>
        </p:xfrm>
        <a:graphic>
          <a:graphicData uri="http://schemas.openxmlformats.org/drawingml/2006/table">
            <a:tbl>
              <a:tblPr/>
              <a:tblGrid>
                <a:gridCol w="774700"/>
                <a:gridCol w="914400"/>
                <a:gridCol w="1676400"/>
                <a:gridCol w="1409700"/>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i="1" u="sng">
                          <a:solidFill>
                            <a:srgbClr val="000000"/>
                          </a:solidFill>
                          <a:latin typeface="Calibri" pitchFamily="34" charset="0"/>
                        </a:rPr>
                        <a:t>SUPNR</a:t>
                      </a:r>
                      <a:endParaRPr lang="nl-BE" altLang="en-US" sz="1400" b="1" i="1" u="sng">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b="1" i="1" u="sng">
                          <a:solidFill>
                            <a:srgbClr val="000000"/>
                          </a:solidFill>
                          <a:latin typeface="Calibri" pitchFamily="34" charset="0"/>
                        </a:rPr>
                        <a:t>PRODNR</a:t>
                      </a:r>
                      <a:endParaRPr lang="nl-BE" altLang="en-US" sz="1400" b="1" i="1" u="sng">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a:solidFill>
                            <a:srgbClr val="000000"/>
                          </a:solidFill>
                          <a:latin typeface="Calibri" pitchFamily="34" charset="0"/>
                        </a:rPr>
                        <a:t>PURCHASE_PRICE</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a:solidFill>
                            <a:srgbClr val="000000"/>
                          </a:solidFill>
                          <a:latin typeface="Calibri" pitchFamily="34" charset="0"/>
                        </a:rPr>
                        <a:t>DELIV_PERIOD</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21</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37</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16.99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4</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68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17.99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5</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69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16.99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94</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18.00</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6</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93236" name="TextBox 5"/>
          <p:cNvSpPr/>
          <p:nvPr/>
        </p:nvSpPr>
        <p:spPr>
          <a:xfrm>
            <a:off x="5318125" y="4048125"/>
            <a:ext cx="4452938" cy="338138"/>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600" b="1">
                <a:solidFill>
                  <a:srgbClr val="FF0000"/>
                </a:solidFill>
                <a:latin typeface="Arial" pitchFamily="34" charset="0"/>
              </a:rPr>
              <a:t>0178, (16.99+17.99+16.99+18.00)/4 = 17.4925</a:t>
            </a:r>
            <a:endParaRPr lang="nl-BE" altLang="nl-BE" sz="1600" b="1">
              <a:solidFill>
                <a:srgbClr val="FF0000"/>
              </a:solidFill>
              <a:latin typeface="Arial" pitchFamily="34" charset="0"/>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52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95235" name="Content Placeholder 2"/>
          <p:cNvSpPr>
            <a:spLocks noGrp="1"/>
          </p:cNvSpPr>
          <p:nvPr>
            <p:ph idx="1"/>
          </p:nvPr>
        </p:nvSpPr>
        <p:spPr>
          <a:xfrm>
            <a:off x="495300" y="12144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Q18</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AVG(DISTINCT</a:t>
            </a:r>
            <a:b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PURCHASE_PRICE)</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AS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UNWEIGHTED_AVG_PRICE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SUPPLIES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PRODNR = '0178'</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952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F84B4C7-3990-44CB-BD7E-64ACF545C7AB}" type="slidenum">
              <a:rPr lang="nl-NL" altLang="nl-BE" sz="1200">
                <a:solidFill>
                  <a:srgbClr val="898989"/>
                </a:solidFill>
                <a:latin typeface="Arial" pitchFamily="34" charset="0"/>
              </a:rPr>
              <a:t>45</a:t>
            </a:fld>
            <a:endParaRPr lang="nl-NL" altLang="nl-BE" sz="1200">
              <a:solidFill>
                <a:srgbClr val="898989"/>
              </a:solidFill>
              <a:latin typeface="Arial" pitchFamily="34" charset="0"/>
            </a:endParaRPr>
          </a:p>
        </p:txBody>
      </p:sp>
      <p:graphicFrame>
        <p:nvGraphicFramePr>
          <p:cNvPr id="95237" name="Table 5"/>
          <p:cNvGraphicFramePr>
            <a:graphicFrameLocks noGrp="1"/>
          </p:cNvGraphicFramePr>
          <p:nvPr/>
        </p:nvGraphicFramePr>
        <p:xfrm>
          <a:off x="2565400" y="2636838"/>
          <a:ext cx="4775200" cy="3416300"/>
        </p:xfrm>
        <a:graphic>
          <a:graphicData uri="http://schemas.openxmlformats.org/drawingml/2006/table">
            <a:tbl>
              <a:tblPr/>
              <a:tblGrid>
                <a:gridCol w="774700"/>
                <a:gridCol w="914400"/>
                <a:gridCol w="1676400"/>
                <a:gridCol w="1409700"/>
              </a:tblGrid>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i="1" u="sng">
                          <a:solidFill>
                            <a:srgbClr val="000000"/>
                          </a:solidFill>
                          <a:latin typeface="Calibri" pitchFamily="34" charset="0"/>
                        </a:rPr>
                        <a:t>SUPNR</a:t>
                      </a:r>
                      <a:endParaRPr lang="nl-BE" altLang="en-US" sz="1400" b="1" i="1" u="sng">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b="1" i="1" u="sng">
                          <a:solidFill>
                            <a:srgbClr val="000000"/>
                          </a:solidFill>
                          <a:latin typeface="Calibri" pitchFamily="34" charset="0"/>
                        </a:rPr>
                        <a:t>PRODNR</a:t>
                      </a:r>
                      <a:endParaRPr lang="nl-BE" altLang="en-US" sz="1400" b="1" i="1" u="sng">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a:solidFill>
                            <a:srgbClr val="000000"/>
                          </a:solidFill>
                          <a:latin typeface="Calibri" pitchFamily="34" charset="0"/>
                        </a:rPr>
                        <a:t>PURCHASE_PRICE</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b="1">
                          <a:solidFill>
                            <a:srgbClr val="000000"/>
                          </a:solidFill>
                          <a:latin typeface="Calibri" pitchFamily="34" charset="0"/>
                        </a:rPr>
                        <a:t>DELIV_PERIOD</a:t>
                      </a:r>
                      <a:endParaRPr lang="nl-BE" altLang="en-US" sz="14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21</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37</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16.99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4</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68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17.99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5</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69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16.99</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94</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0178</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18.00</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6</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de-D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400">
                          <a:solidFill>
                            <a:srgbClr val="000000"/>
                          </a:solidFill>
                          <a:latin typeface="Calibri" pitchFamily="34" charset="0"/>
                        </a:rPr>
                        <a:t> </a:t>
                      </a:r>
                      <a:endParaRPr lang="nl-BE" altLang="en-US" sz="14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95284" name="TextBox 6"/>
          <p:cNvSpPr/>
          <p:nvPr/>
        </p:nvSpPr>
        <p:spPr>
          <a:xfrm>
            <a:off x="3086100" y="6172200"/>
            <a:ext cx="4013200" cy="3683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0178, </a:t>
            </a:r>
            <a:r>
              <a:rPr lang="en-US" altLang="nl-BE" sz="1800">
                <a:latin typeface="Arial" pitchFamily="34" charset="0"/>
              </a:rPr>
              <a:t>(</a:t>
            </a:r>
            <a:r>
              <a:rPr lang="en-US" altLang="nl-BE" sz="1800" b="1">
                <a:solidFill>
                  <a:srgbClr val="FF0000"/>
                </a:solidFill>
                <a:latin typeface="Arial" pitchFamily="34" charset="0"/>
              </a:rPr>
              <a:t>16.99+17.99+18.00)/3 = 17.66</a:t>
            </a:r>
            <a:endParaRPr lang="nl-BE" altLang="nl-BE" sz="1800" b="1">
              <a:solidFill>
                <a:srgbClr val="FF0000"/>
              </a:solidFill>
              <a:latin typeface="Arial" pitchFamily="34" charset="0"/>
            </a:endParaRP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72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97283" name="Content Placeholder 2"/>
          <p:cNvSpPr>
            <a:spLocks noGrp="1"/>
          </p:cNvSpPr>
          <p:nvPr>
            <p:ph idx="1"/>
          </p:nvPr>
        </p:nvSpPr>
        <p:spPr>
          <a:xfrm>
            <a:off x="495300" y="1600200"/>
            <a:ext cx="8915400" cy="12319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GB" altLang="nl-BE" sz="2400" b="1">
                <a:latin typeface="Consolas" pitchFamily="49" charset="0"/>
              </a:rPr>
              <a:t>Q19: SELECT</a:t>
            </a:r>
            <a:r>
              <a:rPr lang="en-GB" altLang="nl-BE" sz="2400">
                <a:latin typeface="Consolas" pitchFamily="49" charset="0"/>
              </a:rPr>
              <a:t> PRODNR</a:t>
            </a:r>
            <a:r>
              <a:rPr lang="en-GB" altLang="nl-BE" sz="2400" b="1">
                <a:latin typeface="Consolas" pitchFamily="49" charset="0"/>
              </a:rPr>
              <a:t>, VARIANCE</a:t>
            </a:r>
            <a:r>
              <a:rPr lang="en-GB" altLang="nl-BE" sz="2400">
                <a:latin typeface="Consolas" pitchFamily="49" charset="0"/>
              </a:rPr>
              <a:t>(PURCHASE_PRICE)</a:t>
            </a:r>
            <a:r>
              <a:rPr lang="en-GB" altLang="nl-BE" sz="2400" b="1">
                <a:latin typeface="Consolas" pitchFamily="49" charset="0"/>
              </a:rPr>
              <a:t> </a:t>
            </a:r>
            <a:br>
              <a:rPr lang="en-GB" altLang="nl-BE" sz="2400" b="1">
                <a:latin typeface="Consolas" pitchFamily="49" charset="0"/>
              </a:rPr>
            </a:br>
            <a:r>
              <a:rPr lang="en-GB" altLang="nl-BE" sz="2400" b="1">
                <a:latin typeface="Consolas" pitchFamily="49" charset="0"/>
              </a:rPr>
              <a:t>     AS </a:t>
            </a:r>
            <a:r>
              <a:rPr lang="en-GB" altLang="nl-BE" sz="2400">
                <a:latin typeface="Consolas" pitchFamily="49" charset="0"/>
              </a:rPr>
              <a:t>PRICE_VARIANCE </a:t>
            </a:r>
            <a:r>
              <a:rPr lang="en-GB" altLang="nl-BE" sz="2400" b="1">
                <a:latin typeface="Consolas" pitchFamily="49" charset="0"/>
              </a:rPr>
              <a:t>FROM</a:t>
            </a:r>
            <a:r>
              <a:rPr lang="en-GB" altLang="nl-BE" sz="2400">
                <a:latin typeface="Consolas" pitchFamily="49" charset="0"/>
              </a:rPr>
              <a:t> SUPPLIES</a:t>
            </a:r>
            <a:br>
              <a:rPr lang="en-GB" altLang="nl-BE" sz="2400">
                <a:latin typeface="Consolas" pitchFamily="49" charset="0"/>
              </a:rPr>
            </a:br>
            <a:r>
              <a:rPr lang="en-GB" altLang="nl-BE" sz="2400" b="1">
                <a:latin typeface="Consolas" pitchFamily="49" charset="0"/>
              </a:rPr>
              <a:t>     WHERE</a:t>
            </a:r>
            <a:r>
              <a:rPr lang="en-GB" altLang="nl-BE" sz="2400">
                <a:latin typeface="Consolas" pitchFamily="49" charset="0"/>
              </a:rPr>
              <a:t> PRODNR = '0178'</a:t>
            </a:r>
            <a:endParaRPr lang="nl-BE" altLang="nl-BE" sz="2400">
              <a:latin typeface="Consolas" pitchFamily="49" charset="0"/>
            </a:endParaRPr>
          </a:p>
          <a:p>
            <a:pPr lvl="0"/>
            <a:endParaRPr lang="nl-BE" altLang="nl-BE"/>
          </a:p>
        </p:txBody>
      </p:sp>
      <p:sp>
        <p:nvSpPr>
          <p:cNvPr id="972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DB4FBF5-53F9-4756-B5F8-AD5E387591E4}" type="slidenum">
              <a:rPr lang="nl-NL" altLang="nl-BE" sz="1200">
                <a:solidFill>
                  <a:srgbClr val="898989"/>
                </a:solidFill>
                <a:latin typeface="Arial" pitchFamily="34" charset="0"/>
              </a:rPr>
              <a:t>46</a:t>
            </a:fld>
            <a:endParaRPr lang="nl-NL" altLang="nl-BE" sz="1200">
              <a:solidFill>
                <a:srgbClr val="898989"/>
              </a:solidFill>
              <a:latin typeface="Arial" pitchFamily="34" charset="0"/>
            </a:endParaRPr>
          </a:p>
        </p:txBody>
      </p:sp>
      <p:graphicFrame>
        <p:nvGraphicFramePr>
          <p:cNvPr id="97285" name="Table 4"/>
          <p:cNvGraphicFramePr>
            <a:graphicFrameLocks noGrp="1"/>
          </p:cNvGraphicFramePr>
          <p:nvPr/>
        </p:nvGraphicFramePr>
        <p:xfrm>
          <a:off x="3244850" y="3497262"/>
          <a:ext cx="3416300" cy="1095375"/>
        </p:xfrm>
        <a:graphic>
          <a:graphicData uri="http://schemas.openxmlformats.org/drawingml/2006/table">
            <a:tbl>
              <a:tblPr/>
              <a:tblGrid>
                <a:gridCol w="1016000"/>
                <a:gridCol w="2400300"/>
              </a:tblGrid>
              <a:tr h="547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PRODNR</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b="1">
                          <a:solidFill>
                            <a:srgbClr val="000000"/>
                          </a:solidFill>
                          <a:latin typeface="Calibri" pitchFamily="34" charset="0"/>
                        </a:rPr>
                        <a:t>PRICE_VARIANCE</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7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a:solidFill>
                            <a:srgbClr val="000000"/>
                          </a:solidFill>
                          <a:latin typeface="Calibri" pitchFamily="34" charset="0"/>
                        </a:rPr>
                        <a:t>0.25251875000000024</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93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Aggregate Functions</a:t>
            </a:r>
          </a:p>
        </p:txBody>
      </p:sp>
      <p:sp>
        <p:nvSpPr>
          <p:cNvPr id="9933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Q20: 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PRODNR</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MIN</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(PURCHASE_PRICE)</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AS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LOWEST_PRICE</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MAX</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(PURCHASE_PRICE)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HIGHEST_PRICE</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SUPPLIES</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PRODNR = '0178'</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993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5BB80AD-7178-4334-8780-17F805B90480}" type="slidenum">
              <a:rPr lang="nl-NL" altLang="nl-BE" sz="1200">
                <a:solidFill>
                  <a:srgbClr val="898989"/>
                </a:solidFill>
                <a:latin typeface="Arial" pitchFamily="34" charset="0"/>
              </a:rPr>
              <a:t>47</a:t>
            </a:fld>
            <a:endParaRPr lang="nl-NL" altLang="nl-BE" sz="1200">
              <a:solidFill>
                <a:srgbClr val="898989"/>
              </a:solidFill>
              <a:latin typeface="Arial" pitchFamily="34" charset="0"/>
            </a:endParaRPr>
          </a:p>
        </p:txBody>
      </p:sp>
      <p:graphicFrame>
        <p:nvGraphicFramePr>
          <p:cNvPr id="99333" name="Table 4"/>
          <p:cNvGraphicFramePr>
            <a:graphicFrameLocks noGrp="1"/>
          </p:cNvGraphicFramePr>
          <p:nvPr/>
        </p:nvGraphicFramePr>
        <p:xfrm>
          <a:off x="2794000" y="3497262"/>
          <a:ext cx="4318000" cy="1095375"/>
        </p:xfrm>
        <a:graphic>
          <a:graphicData uri="http://schemas.openxmlformats.org/drawingml/2006/table">
            <a:tbl>
              <a:tblPr/>
              <a:tblGrid>
                <a:gridCol w="1019175"/>
                <a:gridCol w="1630362"/>
                <a:gridCol w="1668462"/>
              </a:tblGrid>
              <a:tr h="547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PRODNR</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LOWEST_PRICE</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HIGHEST_PRICE</a:t>
                      </a:r>
                      <a:endParaRPr lang="nl-BE" altLang="en-US"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7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0178</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16.99</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18.00</a:t>
                      </a:r>
                      <a:endParaRPr lang="nl-BE" altLang="en-US">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GROUP BY/HAVING</a:t>
            </a:r>
          </a:p>
        </p:txBody>
      </p:sp>
      <p:sp>
        <p:nvSpPr>
          <p:cNvPr id="101379" name="Content Placeholder 2"/>
          <p:cNvSpPr>
            <a:spLocks noGrp="1"/>
          </p:cNvSpPr>
          <p:nvPr>
            <p:ph idx="1"/>
          </p:nvPr>
        </p:nvSpPr>
        <p:spPr>
          <a:xfrm>
            <a:off x="355600" y="3067050"/>
            <a:ext cx="8915400" cy="17145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400" b="1">
                <a:latin typeface="Consolas" pitchFamily="49" charset="0"/>
              </a:rPr>
              <a:t>Q21: SELECT</a:t>
            </a:r>
            <a:r>
              <a:rPr lang="en-GB" altLang="nl-BE" sz="2400">
                <a:latin typeface="Consolas" pitchFamily="49" charset="0"/>
              </a:rPr>
              <a:t> PRODNR</a:t>
            </a:r>
            <a:br>
              <a:rPr lang="en-GB" altLang="nl-BE" sz="2400">
                <a:latin typeface="Consolas" pitchFamily="49" charset="0"/>
              </a:rPr>
            </a:br>
            <a:r>
              <a:rPr lang="en-GB" altLang="nl-BE" sz="2400" b="1">
                <a:latin typeface="Consolas" pitchFamily="49" charset="0"/>
              </a:rPr>
              <a:t>   FROM</a:t>
            </a:r>
            <a:r>
              <a:rPr lang="en-GB" altLang="nl-BE" sz="2400">
                <a:latin typeface="Consolas" pitchFamily="49" charset="0"/>
              </a:rPr>
              <a:t> PO_LINE</a:t>
            </a:r>
            <a:br>
              <a:rPr lang="en-GB" altLang="nl-BE" sz="2400">
                <a:latin typeface="Consolas" pitchFamily="49" charset="0"/>
              </a:rPr>
            </a:br>
            <a:r>
              <a:rPr lang="en-US" altLang="nl-BE" sz="2400" b="1">
                <a:latin typeface="Consolas" pitchFamily="49" charset="0"/>
              </a:rPr>
              <a:t>   </a:t>
            </a:r>
            <a:r>
              <a:rPr lang="en-GB" altLang="nl-BE" sz="2400" b="1">
                <a:latin typeface="Consolas" pitchFamily="49" charset="0"/>
              </a:rPr>
              <a:t>GROUP BY</a:t>
            </a:r>
            <a:r>
              <a:rPr lang="en-GB" altLang="nl-BE" sz="2400">
                <a:latin typeface="Consolas" pitchFamily="49" charset="0"/>
              </a:rPr>
              <a:t> PRODNR</a:t>
            </a:r>
            <a:br>
              <a:rPr lang="en-GB" altLang="nl-BE" sz="2400">
                <a:latin typeface="Consolas" pitchFamily="49" charset="0"/>
              </a:rPr>
            </a:br>
            <a:r>
              <a:rPr lang="en-GB" altLang="nl-BE" sz="2400" b="1">
                <a:latin typeface="Consolas" pitchFamily="49" charset="0"/>
              </a:rPr>
              <a:t>   HAVING COUNT(*) </a:t>
            </a:r>
            <a:r>
              <a:rPr lang="en-GB" altLang="nl-BE" sz="2400">
                <a:latin typeface="Consolas" pitchFamily="49" charset="0"/>
              </a:rPr>
              <a:t>&gt;= 3</a:t>
            </a:r>
            <a:endParaRPr lang="nl-BE" altLang="nl-BE" sz="2400">
              <a:latin typeface="Consolas" pitchFamily="49" charset="0"/>
            </a:endParaRPr>
          </a:p>
          <a:p>
            <a:pPr marL="0" lvl="0" indent="0">
              <a:buNone/>
            </a:pPr>
            <a:endParaRPr lang="nl-BE" altLang="nl-BE"/>
          </a:p>
        </p:txBody>
      </p:sp>
      <p:sp>
        <p:nvSpPr>
          <p:cNvPr id="1013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AB214DA-A47D-4373-9EC8-E3DCE2A4965E}" type="slidenum">
              <a:rPr lang="nl-NL" altLang="nl-BE" sz="1200">
                <a:solidFill>
                  <a:srgbClr val="898989"/>
                </a:solidFill>
                <a:latin typeface="Arial" pitchFamily="34" charset="0"/>
              </a:rPr>
              <a:t>48</a:t>
            </a:fld>
            <a:endParaRPr lang="nl-NL" altLang="nl-BE" sz="1200">
              <a:solidFill>
                <a:srgbClr val="898989"/>
              </a:solidFill>
              <a:latin typeface="Arial" pitchFamily="34" charset="0"/>
            </a:endParaRPr>
          </a:p>
        </p:txBody>
      </p:sp>
      <p:graphicFrame>
        <p:nvGraphicFramePr>
          <p:cNvPr id="101381" name="Table 4"/>
          <p:cNvGraphicFramePr>
            <a:graphicFrameLocks noGrp="1"/>
          </p:cNvGraphicFramePr>
          <p:nvPr/>
        </p:nvGraphicFramePr>
        <p:xfrm>
          <a:off x="5789612" y="1624012"/>
          <a:ext cx="2465388" cy="4746625"/>
        </p:xfrm>
        <a:graphic>
          <a:graphicData uri="http://schemas.openxmlformats.org/drawingml/2006/table">
            <a:tbl>
              <a:tblPr/>
              <a:tblGrid>
                <a:gridCol w="592138"/>
                <a:gridCol w="858838"/>
                <a:gridCol w="1014412"/>
              </a:tblGrid>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PONR</a:t>
                      </a:r>
                      <a:endParaRPr lang="nl-BE" altLang="en-US" sz="1200" b="1">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PRODNR</a:t>
                      </a:r>
                      <a:endParaRPr lang="nl-BE" altLang="en-US" sz="1200" b="1">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QUANTITY</a:t>
                      </a:r>
                      <a:endParaRPr lang="nl-BE" altLang="en-US" sz="1200" b="1">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1511</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1512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0178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1513</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0668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7</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1514</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0185</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1514</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0900</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1523</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0900</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1538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0178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6</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1538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1560</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0900</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9</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1577</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6</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1577</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0668</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9</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5260" tIns="0" rIns="6526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5260" marR="6526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GROUP BY/HAVING</a:t>
            </a:r>
          </a:p>
        </p:txBody>
      </p:sp>
      <p:sp>
        <p:nvSpPr>
          <p:cNvPr id="10342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6C47EEA-F795-4977-98C6-AABCFF6EC978}" type="slidenum">
              <a:rPr lang="nl-NL" altLang="nl-BE" sz="1200">
                <a:solidFill>
                  <a:srgbClr val="898989"/>
                </a:solidFill>
                <a:latin typeface="Arial" pitchFamily="34" charset="0"/>
              </a:rPr>
              <a:t>49</a:t>
            </a:fld>
            <a:endParaRPr lang="nl-NL" altLang="nl-BE" sz="1200">
              <a:solidFill>
                <a:srgbClr val="898989"/>
              </a:solidFill>
              <a:latin typeface="Arial" pitchFamily="34" charset="0"/>
            </a:endParaRPr>
          </a:p>
        </p:txBody>
      </p:sp>
      <p:pic>
        <p:nvPicPr>
          <p:cNvPr id="103428" name="Picture 7"/>
          <p:cNvPicPr>
            <a:picLocks noChangeAspect="1"/>
          </p:cNvPicPr>
          <p:nvPr/>
        </p:nvPicPr>
        <p:blipFill>
          <a:blip r:embed="rId3"/>
          <a:stretch>
            <a:fillRect/>
          </a:stretch>
        </p:blipFill>
        <p:spPr>
          <a:xfrm>
            <a:off x="1047750" y="1244600"/>
            <a:ext cx="7810500" cy="4049713"/>
          </a:xfrm>
          <a:prstGeom prst="rect">
            <a:avLst/>
          </a:prstGeom>
          <a:noFill/>
          <a:ln>
            <a:noFill/>
            <a:miter lim="800000"/>
          </a:ln>
        </p:spPr>
      </p:pic>
      <p:graphicFrame>
        <p:nvGraphicFramePr>
          <p:cNvPr id="103429" name="Table 6"/>
          <p:cNvGraphicFramePr>
            <a:graphicFrameLocks noGrp="1"/>
          </p:cNvGraphicFramePr>
          <p:nvPr/>
        </p:nvGraphicFramePr>
        <p:xfrm>
          <a:off x="4470400" y="5446712"/>
          <a:ext cx="965200" cy="1104900"/>
        </p:xfrm>
        <a:graphic>
          <a:graphicData uri="http://schemas.openxmlformats.org/drawingml/2006/table">
            <a:tbl>
              <a:tblPr/>
              <a:tblGrid>
                <a:gridCol w="965200"/>
              </a:tblGrid>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b="1">
                          <a:solidFill>
                            <a:srgbClr val="000000"/>
                          </a:solidFill>
                          <a:latin typeface="Calibri" pitchFamily="34" charset="0"/>
                        </a:rPr>
                        <a:t>PRODNR</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98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98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900</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Characteristics of SQL</a:t>
            </a:r>
          </a:p>
        </p:txBody>
      </p:sp>
      <p:sp>
        <p:nvSpPr>
          <p:cNvPr id="1331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Set-oriented and declarative</a:t>
            </a:r>
          </a:p>
          <a:p>
            <a:pPr lvl="0"/>
            <a:r>
              <a:t>Free form language</a:t>
            </a:r>
          </a:p>
          <a:p>
            <a:pPr lvl="0"/>
            <a:r>
              <a:t>Case insensitive</a:t>
            </a:r>
          </a:p>
          <a:p>
            <a:pPr lvl="0"/>
            <a:r>
              <a:t>Can be used interactively from a command prompt or executed by a program </a:t>
            </a:r>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D7A82A0-9600-40E1-831F-D2A6E1942D4A}" type="slidenum">
              <a:rPr lang="nl-NL" altLang="nl-BE" sz="1200">
                <a:solidFill>
                  <a:srgbClr val="898989"/>
                </a:solidFill>
                <a:latin typeface="Arial" pitchFamily="34" charset="0"/>
              </a:rPr>
              <a:t>5</a:t>
            </a:fld>
            <a:endParaRPr lang="nl-NL" altLang="nl-BE" sz="1200">
              <a:solidFill>
                <a:srgbClr val="898989"/>
              </a:solidFill>
              <a:latin typeface="Arial" pitchFamily="34" charset="0"/>
            </a:endParaRPr>
          </a:p>
        </p:txBody>
      </p:sp>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GROUP BY/HAVING</a:t>
            </a:r>
          </a:p>
        </p:txBody>
      </p:sp>
      <p:sp>
        <p:nvSpPr>
          <p:cNvPr id="105475"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Q22: 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PRODNR,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SUM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(QUANTITY)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QUANTITY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PO_LINE </a:t>
            </a:r>
            <a:b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GROUP BY</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PRODNR</a:t>
            </a:r>
            <a:b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HAVING SUM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(QUANTITY)</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&gt; 15</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054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F65C0B0-C467-4E64-953C-31682202F77A}" type="slidenum">
              <a:rPr lang="nl-NL" altLang="nl-BE" sz="1200">
                <a:solidFill>
                  <a:srgbClr val="898989"/>
                </a:solidFill>
                <a:latin typeface="Arial" pitchFamily="34" charset="0"/>
              </a:rPr>
              <a:t>50</a:t>
            </a:fld>
            <a:endParaRPr lang="nl-NL" altLang="nl-BE" sz="1200">
              <a:solidFill>
                <a:srgbClr val="898989"/>
              </a:solidFill>
              <a:latin typeface="Arial" pitchFamily="34" charset="0"/>
            </a:endParaRPr>
          </a:p>
        </p:txBody>
      </p:sp>
      <p:pic>
        <p:nvPicPr>
          <p:cNvPr id="105477" name="Picture 4"/>
          <p:cNvPicPr>
            <a:picLocks noChangeAspect="1"/>
          </p:cNvPicPr>
          <p:nvPr/>
        </p:nvPicPr>
        <p:blipFill>
          <a:blip r:embed="rId3"/>
          <a:stretch>
            <a:fillRect/>
          </a:stretch>
        </p:blipFill>
        <p:spPr>
          <a:xfrm>
            <a:off x="266700" y="2560638"/>
            <a:ext cx="6965950" cy="3978275"/>
          </a:xfrm>
          <a:prstGeom prst="rect">
            <a:avLst/>
          </a:prstGeom>
          <a:noFill/>
          <a:ln>
            <a:noFill/>
            <a:miter lim="800000"/>
          </a:ln>
        </p:spPr>
      </p:pic>
      <p:graphicFrame>
        <p:nvGraphicFramePr>
          <p:cNvPr id="105478" name="Table 6"/>
          <p:cNvGraphicFramePr>
            <a:graphicFrameLocks noGrp="1"/>
          </p:cNvGraphicFramePr>
          <p:nvPr/>
        </p:nvGraphicFramePr>
        <p:xfrm>
          <a:off x="7556500" y="4160838"/>
          <a:ext cx="2082800" cy="1104900"/>
        </p:xfrm>
        <a:graphic>
          <a:graphicData uri="http://schemas.openxmlformats.org/drawingml/2006/table">
            <a:tbl>
              <a:tblPr/>
              <a:tblGrid>
                <a:gridCol w="965200"/>
                <a:gridCol w="1117600"/>
              </a:tblGrid>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b="1">
                          <a:solidFill>
                            <a:srgbClr val="000000"/>
                          </a:solidFill>
                          <a:latin typeface="Calibri" pitchFamily="34" charset="0"/>
                        </a:rPr>
                        <a:t>PRODNR</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b="1">
                          <a:solidFill>
                            <a:srgbClr val="000000"/>
                          </a:solidFill>
                          <a:latin typeface="Calibri" pitchFamily="34" charset="0"/>
                        </a:rPr>
                        <a:t>QUANTITY</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98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23</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98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0668</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pPr>
                      <a:r>
                        <a:rPr lang="nl-BE" altLang="en-US" sz="1200">
                          <a:solidFill>
                            <a:srgbClr val="000000"/>
                          </a:solidFill>
                          <a:latin typeface="Calibri" pitchFamily="34" charset="0"/>
                        </a:rPr>
                        <a:t>16</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75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ORDER BY</a:t>
            </a:r>
          </a:p>
        </p:txBody>
      </p:sp>
      <p:sp>
        <p:nvSpPr>
          <p:cNvPr id="107523" name="Content Placeholder 2"/>
          <p:cNvSpPr>
            <a:spLocks noGrp="1"/>
          </p:cNvSpPr>
          <p:nvPr>
            <p:ph idx="1"/>
          </p:nvPr>
        </p:nvSpPr>
        <p:spPr>
          <a:xfrm>
            <a:off x="495300" y="1600200"/>
            <a:ext cx="8915400" cy="13335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Q23: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PONR, PODATE,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SUPNR</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PURCHASE_ORDER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ORDER BY</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PODATE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ASC</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DESC</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075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DCA1318-F788-48CA-8A07-22FC872ABD1E}" type="slidenum">
              <a:rPr lang="nl-NL" altLang="nl-BE" sz="1200">
                <a:solidFill>
                  <a:srgbClr val="898989"/>
                </a:solidFill>
                <a:latin typeface="Arial" pitchFamily="34" charset="0"/>
              </a:rPr>
              <a:t>51</a:t>
            </a:fld>
            <a:endParaRPr lang="nl-NL" altLang="nl-BE" sz="1200">
              <a:solidFill>
                <a:srgbClr val="898989"/>
              </a:solidFill>
              <a:latin typeface="Arial" pitchFamily="34" charset="0"/>
            </a:endParaRPr>
          </a:p>
        </p:txBody>
      </p:sp>
      <p:graphicFrame>
        <p:nvGraphicFramePr>
          <p:cNvPr id="107525" name="Table 4"/>
          <p:cNvGraphicFramePr>
            <a:graphicFrameLocks noGrp="1"/>
          </p:cNvGraphicFramePr>
          <p:nvPr/>
        </p:nvGraphicFramePr>
        <p:xfrm>
          <a:off x="3527425" y="3063875"/>
          <a:ext cx="2851150" cy="3295650"/>
        </p:xfrm>
        <a:graphic>
          <a:graphicData uri="http://schemas.openxmlformats.org/drawingml/2006/table">
            <a:tbl>
              <a:tblPr/>
              <a:tblGrid>
                <a:gridCol w="746125"/>
                <a:gridCol w="1255712"/>
                <a:gridCol w="849312"/>
              </a:tblGrid>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PONR</a:t>
                      </a:r>
                      <a:endParaRPr lang="nl-BE" altLang="en-US" b="1">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PODATE</a:t>
                      </a:r>
                      <a:endParaRPr lang="nl-BE" altLang="en-US" b="1">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SUPNR</a:t>
                      </a:r>
                      <a:endParaRPr lang="nl-BE" altLang="en-US" b="1">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1511</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2015-03-24</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37</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1512</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2015-04-10</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94</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1513</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2015-04-11</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37</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1514</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2015-04-12</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32</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itchFamily="34"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600">
                        <a:solidFill>
                          <a:srgbClr val="000000"/>
                        </a:solidFill>
                        <a:latin typeface="Calibri" pitchFamily="34" charset="0"/>
                        <a:ea typeface="Times New Roman" pitchFamily="18"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611" tIns="0" rIns="6861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600">
                        <a:solidFill>
                          <a:srgbClr val="000000"/>
                        </a:solidFill>
                        <a:latin typeface="Calibri" pitchFamily="34" charset="0"/>
                        <a:ea typeface="Times New Roman" pitchFamily="18" charset="0"/>
                      </a:endParaRPr>
                    </a:p>
                  </a:txBody>
                  <a:tcPr marL="68611" marR="6861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ORDER BY</a:t>
            </a:r>
          </a:p>
        </p:txBody>
      </p:sp>
      <p:sp>
        <p:nvSpPr>
          <p:cNvPr id="109571" name="Content Placeholder 2"/>
          <p:cNvSpPr>
            <a:spLocks noGrp="1"/>
          </p:cNvSpPr>
          <p:nvPr>
            <p:ph idx="1"/>
          </p:nvPr>
        </p:nvSpPr>
        <p:spPr>
          <a:xfrm>
            <a:off x="495300" y="1600200"/>
            <a:ext cx="8915400" cy="15367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Q24: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 SUPNR, 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PRODNR = '0</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178</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ORDER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BY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3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DESC</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095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05ACDE5-C43C-4D0B-95F4-A5DDA22DC047}" type="slidenum">
              <a:rPr lang="nl-NL" altLang="nl-BE" sz="1200">
                <a:solidFill>
                  <a:srgbClr val="898989"/>
                </a:solidFill>
                <a:latin typeface="Arial" pitchFamily="34" charset="0"/>
              </a:rPr>
              <a:t>52</a:t>
            </a:fld>
            <a:endParaRPr lang="nl-NL" altLang="nl-BE" sz="1200">
              <a:solidFill>
                <a:srgbClr val="898989"/>
              </a:solidFill>
              <a:latin typeface="Arial" pitchFamily="34" charset="0"/>
            </a:endParaRPr>
          </a:p>
        </p:txBody>
      </p:sp>
      <p:graphicFrame>
        <p:nvGraphicFramePr>
          <p:cNvPr id="109573" name="Table 4"/>
          <p:cNvGraphicFramePr>
            <a:graphicFrameLocks noGrp="1"/>
          </p:cNvGraphicFramePr>
          <p:nvPr/>
        </p:nvGraphicFramePr>
        <p:xfrm>
          <a:off x="3035300" y="3430588"/>
          <a:ext cx="3363912" cy="2924175"/>
        </p:xfrm>
        <a:graphic>
          <a:graphicData uri="http://schemas.openxmlformats.org/drawingml/2006/table">
            <a:tbl>
              <a:tblPr/>
              <a:tblGrid>
                <a:gridCol w="917575"/>
                <a:gridCol w="769938"/>
                <a:gridCol w="1676400"/>
              </a:tblGrid>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b="1">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b="1">
                          <a:solidFill>
                            <a:srgbClr val="000000"/>
                          </a:solidFill>
                          <a:latin typeface="Calibri" pitchFamily="34" charset="0"/>
                        </a:rPr>
                        <a:t>PURCHASE_PRICE</a:t>
                      </a:r>
                      <a:endParaRPr lang="nl-BE" altLang="en-US" sz="1600" b="1">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94</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18.00</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68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17.99</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37</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16.99</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69</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16.99</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9" tIns="0" rIns="6857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nl-BE"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79" marR="6857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16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Join Queries</a:t>
            </a:r>
          </a:p>
        </p:txBody>
      </p:sp>
      <p:sp>
        <p:nvSpPr>
          <p:cNvPr id="1116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Inner Joins</a:t>
            </a:r>
          </a:p>
          <a:p>
            <a:pPr lvl="0"/>
            <a:r>
              <a:t>Outer Joins</a:t>
            </a:r>
          </a:p>
        </p:txBody>
      </p:sp>
      <p:sp>
        <p:nvSpPr>
          <p:cNvPr id="1116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1059251-1F6F-4EEC-97F4-EE29B003D2E5}" type="slidenum">
              <a:rPr lang="nl-NL" altLang="nl-BE" sz="1200">
                <a:solidFill>
                  <a:srgbClr val="898989"/>
                </a:solidFill>
                <a:latin typeface="Arial" pitchFamily="34" charset="0"/>
              </a:rPr>
              <a:t>53</a:t>
            </a:fld>
            <a:endParaRPr lang="nl-NL" altLang="nl-BE" sz="1200">
              <a:solidFill>
                <a:srgbClr val="898989"/>
              </a:solidFill>
              <a:latin typeface="Arial" pitchFamily="34" charset="0"/>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13667" name="Content Placeholder 2"/>
          <p:cNvSpPr>
            <a:spLocks noGrp="1"/>
          </p:cNvSpPr>
          <p:nvPr>
            <p:ph idx="1"/>
          </p:nvPr>
        </p:nvSpPr>
        <p:spPr>
          <a:xfrm>
            <a:off x="381000" y="1433513"/>
            <a:ext cx="8915400" cy="11303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SUPPLIER</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GB" sz="2800" b="0" i="0" u="sng" strike="noStrike" kern="1200" cap="none" spc="0" normalizeH="0" baseline="0" noProof="0">
                <a:ln>
                  <a:noFill/>
                </a:ln>
                <a:solidFill>
                  <a:schemeClr val="tx1"/>
                </a:solidFill>
                <a:effectLst/>
                <a:uLnTx/>
                <a:uFillTx/>
                <a:latin typeface="Consolas" pitchFamily="49" charset="0"/>
                <a:ea typeface="+mn-ea"/>
                <a:cs typeface="+mn-cs"/>
              </a:rPr>
              <a:t>SUPNR</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SUPNAME, ..., SUPSTATUS)</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SUPPLIES</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GB" sz="2800" b="0" i="1" u="sng" strike="noStrike" kern="1200" cap="none" spc="0" normalizeH="0" baseline="0" noProof="0">
                <a:ln>
                  <a:noFill/>
                </a:ln>
                <a:solidFill>
                  <a:schemeClr val="tx1"/>
                </a:solidFill>
                <a:effectLst/>
                <a:uLnTx/>
                <a:uFillTx/>
                <a:latin typeface="Consolas" pitchFamily="49" charset="0"/>
                <a:ea typeface="+mn-ea"/>
                <a:cs typeface="+mn-cs"/>
              </a:rPr>
              <a:t>SUPNR, PRODNR</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PURCHASE_PRICE, ...)</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136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6791B25-5DA5-43CF-AC3B-A46E0D636132}" type="slidenum">
              <a:rPr lang="nl-NL" altLang="nl-BE" sz="1200">
                <a:solidFill>
                  <a:srgbClr val="898989"/>
                </a:solidFill>
                <a:latin typeface="Arial" pitchFamily="34" charset="0"/>
              </a:rPr>
              <a:t>54</a:t>
            </a:fld>
            <a:endParaRPr lang="nl-NL" altLang="nl-BE" sz="1200">
              <a:solidFill>
                <a:srgbClr val="898989"/>
              </a:solidFill>
              <a:latin typeface="Arial" pitchFamily="34" charset="0"/>
            </a:endParaRPr>
          </a:p>
        </p:txBody>
      </p:sp>
      <p:graphicFrame>
        <p:nvGraphicFramePr>
          <p:cNvPr id="113669" name="Table 4"/>
          <p:cNvGraphicFramePr>
            <a:graphicFrameLocks noGrp="1"/>
          </p:cNvGraphicFramePr>
          <p:nvPr/>
        </p:nvGraphicFramePr>
        <p:xfrm>
          <a:off x="2312988" y="2605088"/>
          <a:ext cx="5051425" cy="1857375"/>
        </p:xfrm>
        <a:graphic>
          <a:graphicData uri="http://schemas.openxmlformats.org/drawingml/2006/table">
            <a:tbl>
              <a:tblPr/>
              <a:tblGrid>
                <a:gridCol w="814388"/>
                <a:gridCol w="1487488"/>
                <a:gridCol w="1054100"/>
                <a:gridCol w="741362"/>
                <a:gridCol w="954088"/>
              </a:tblGrid>
              <a:tr h="3714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u="sng">
                          <a:solidFill>
                            <a:srgbClr val="000000"/>
                          </a:solidFill>
                          <a:latin typeface="Calibri" pitchFamily="34" charset="0"/>
                        </a:rPr>
                        <a:t>SUPNR</a:t>
                      </a:r>
                      <a:endParaRPr lang="nl-BE" altLang="en-US" sz="1200"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SUPNAME</a:t>
                      </a:r>
                      <a:endParaRPr lang="nl-BE" altLang="en-US" sz="1200"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SUPADDRESS</a:t>
                      </a:r>
                      <a:endParaRPr lang="nl-BE" altLang="en-US" sz="1200"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SUPCITY</a:t>
                      </a:r>
                      <a:endParaRPr lang="nl-BE" altLang="en-US" sz="1200"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SUPSTATUS</a:t>
                      </a:r>
                      <a:endParaRPr lang="nl-BE" altLang="en-US" sz="1200" b="1">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714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Best wines</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90</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714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68</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The Wine Depot</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10</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714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84</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Wine Trade Logistics</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92</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71475">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7" tIns="0" rIns="6859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7" marR="6859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graphicFrame>
        <p:nvGraphicFramePr>
          <p:cNvPr id="113707" name="Table 5"/>
          <p:cNvGraphicFramePr>
            <a:graphicFrameLocks noGrp="1"/>
          </p:cNvGraphicFramePr>
          <p:nvPr/>
        </p:nvGraphicFramePr>
        <p:xfrm>
          <a:off x="2897188" y="4664075"/>
          <a:ext cx="3883025" cy="1871662"/>
        </p:xfrm>
        <a:graphic>
          <a:graphicData uri="http://schemas.openxmlformats.org/drawingml/2006/table">
            <a:tbl>
              <a:tblPr/>
              <a:tblGrid>
                <a:gridCol w="650875"/>
                <a:gridCol w="763588"/>
                <a:gridCol w="1333500"/>
                <a:gridCol w="1135062"/>
              </a:tblGrid>
              <a:tr h="411162">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i="1" u="sng">
                          <a:solidFill>
                            <a:srgbClr val="000000"/>
                          </a:solidFill>
                          <a:latin typeface="Calibri" pitchFamily="34" charset="0"/>
                        </a:rPr>
                        <a:t>SUPNR</a:t>
                      </a:r>
                      <a:endParaRPr lang="nl-BE" altLang="en-US" sz="1200" b="1" i="1">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i="1" u="sng">
                          <a:solidFill>
                            <a:srgbClr val="000000"/>
                          </a:solidFill>
                          <a:latin typeface="Calibri" pitchFamily="34" charset="0"/>
                        </a:rPr>
                        <a:t>PRODNR</a:t>
                      </a:r>
                      <a:endParaRPr lang="nl-BE" altLang="en-US" sz="1200" b="1" i="1">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PURCHASE_PRICE</a:t>
                      </a:r>
                      <a:endParaRPr lang="nl-BE" altLang="en-US" sz="1200" b="1">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DELIV_PERIOD</a:t>
                      </a:r>
                      <a:endParaRPr lang="nl-BE" altLang="en-US" sz="1200" b="1">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0474</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40.00</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32</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0154</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21.00</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4</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84</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0494</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15.99</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58" tIns="0" rIns="68558"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58" marR="68558"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57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15715" name="Content Placeholder 2"/>
          <p:cNvSpPr>
            <a:spLocks noGrp="1"/>
          </p:cNvSpPr>
          <p:nvPr>
            <p:ph idx="1"/>
          </p:nvPr>
        </p:nvSpPr>
        <p:spPr>
          <a:xfrm>
            <a:off x="647700" y="24971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Q25: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R.SUPNR, R.SUPNAME, R.SUPSTATUS</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S.SUPNR, </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S.PRODNR, S.PURCHASE_PRICE</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SUPPLIER R, SUPPLIES S</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157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9B06BE0-D99B-4F50-8CEC-5CE4F131E7D9}" type="slidenum">
              <a:rPr lang="nl-NL" altLang="nl-BE" sz="1200">
                <a:solidFill>
                  <a:srgbClr val="898989"/>
                </a:solidFill>
                <a:latin typeface="Arial" pitchFamily="34" charset="0"/>
              </a:rPr>
              <a:t>55</a:t>
            </a:fld>
            <a:endParaRPr lang="nl-NL" altLang="nl-BE" sz="1200">
              <a:solidFill>
                <a:srgbClr val="898989"/>
              </a:solidFill>
              <a:latin typeface="Arial" pitchFamily="34" charset="0"/>
            </a:endParaRP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77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1776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7F23215-8ACE-4DC4-9F82-FC90DB3123B1}" type="slidenum">
              <a:rPr lang="nl-NL" altLang="nl-BE" sz="1200">
                <a:solidFill>
                  <a:srgbClr val="898989"/>
                </a:solidFill>
                <a:latin typeface="Arial" pitchFamily="34" charset="0"/>
              </a:rPr>
              <a:t>56</a:t>
            </a:fld>
            <a:endParaRPr lang="nl-NL" altLang="nl-BE" sz="1200">
              <a:solidFill>
                <a:srgbClr val="898989"/>
              </a:solidFill>
              <a:latin typeface="Arial" pitchFamily="34" charset="0"/>
            </a:endParaRPr>
          </a:p>
        </p:txBody>
      </p:sp>
      <p:graphicFrame>
        <p:nvGraphicFramePr>
          <p:cNvPr id="117764" name="Table 4"/>
          <p:cNvGraphicFramePr>
            <a:graphicFrameLocks noGrp="1"/>
          </p:cNvGraphicFramePr>
          <p:nvPr/>
        </p:nvGraphicFramePr>
        <p:xfrm>
          <a:off x="2381250" y="1539875"/>
          <a:ext cx="5727700" cy="4689475"/>
        </p:xfrm>
        <a:graphic>
          <a:graphicData uri="http://schemas.openxmlformats.org/drawingml/2006/table">
            <a:tbl>
              <a:tblPr/>
              <a:tblGrid>
                <a:gridCol w="728662"/>
                <a:gridCol w="1177925"/>
                <a:gridCol w="1090612"/>
                <a:gridCol w="676275"/>
                <a:gridCol w="776288"/>
                <a:gridCol w="1277938"/>
              </a:tblGrid>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R.SUPNR</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R.SUPNAME</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R.SUPSTATUS</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S.SUPNR</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S.PRODNR</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b="1">
                          <a:solidFill>
                            <a:srgbClr val="000000"/>
                          </a:solidFill>
                          <a:latin typeface="Calibri" pitchFamily="34" charset="0"/>
                        </a:rPr>
                        <a:t>S.PURCHASE_PRICE</a:t>
                      </a:r>
                      <a:endParaRPr lang="nl-BE" altLang="en-US" sz="1100" b="1">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Deliwines</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0119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Best Wines</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0119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95</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0119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52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Spirits &amp; co.</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NULL</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0119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Best Wines</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0154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95</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0154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52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Spirits &amp; co.</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NULL</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0154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21.00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000">
                        <a:solidFill>
                          <a:srgbClr val="000000"/>
                        </a:solidFill>
                        <a:latin typeface="Calibri" pitchFamily="34" charset="0"/>
                        <a:ea typeface="Times New Roman" pitchFamily="18"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69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Vinos del Mundo</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0899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669925">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84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Wine Trade Logistics</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92</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0899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The Wine Crate</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75</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94</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0899</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0617" tIns="0" rIns="6061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15.00</a:t>
                      </a:r>
                      <a:endParaRPr lang="nl-BE" altLang="en-US" sz="1100">
                        <a:solidFill>
                          <a:srgbClr val="000000"/>
                        </a:solidFill>
                        <a:latin typeface="Calibri" pitchFamily="34" charset="0"/>
                        <a:ea typeface="Calibri" pitchFamily="34" charset="0"/>
                      </a:endParaRPr>
                    </a:p>
                  </a:txBody>
                  <a:tcPr marL="60617" marR="6061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98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1981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Q26: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R.SUPNR, R.SUPNAME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R.SUPSTATUS, </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S.PRODNR,</a:t>
            </a:r>
            <a:b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S.PURCHASE_PRICE</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SUPPLIER R, SUPPLIES S</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R.SUPNR = S.SUPNR</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198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833D0A3-EB1C-403F-8B1F-308832E94319}" type="slidenum">
              <a:rPr lang="nl-NL" altLang="nl-BE" sz="1200">
                <a:solidFill>
                  <a:srgbClr val="898989"/>
                </a:solidFill>
                <a:latin typeface="Arial" pitchFamily="34" charset="0"/>
              </a:rPr>
              <a:t>57</a:t>
            </a:fld>
            <a:endParaRPr lang="nl-NL" altLang="nl-BE" sz="1200">
              <a:solidFill>
                <a:srgbClr val="898989"/>
              </a:solidFill>
              <a:latin typeface="Arial" pitchFamily="34" charset="0"/>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18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2185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4026DF3-000E-493F-AACF-40787983B0F6}" type="slidenum">
              <a:rPr lang="nl-NL" altLang="nl-BE" sz="1200">
                <a:solidFill>
                  <a:srgbClr val="898989"/>
                </a:solidFill>
                <a:latin typeface="Arial" pitchFamily="34" charset="0"/>
              </a:rPr>
              <a:t>58</a:t>
            </a:fld>
            <a:endParaRPr lang="nl-NL" altLang="nl-BE" sz="1200">
              <a:solidFill>
                <a:srgbClr val="898989"/>
              </a:solidFill>
              <a:latin typeface="Arial" pitchFamily="34" charset="0"/>
            </a:endParaRPr>
          </a:p>
        </p:txBody>
      </p:sp>
      <p:graphicFrame>
        <p:nvGraphicFramePr>
          <p:cNvPr id="121860" name="Table 4"/>
          <p:cNvGraphicFramePr>
            <a:graphicFrameLocks noGrp="1"/>
          </p:cNvGraphicFramePr>
          <p:nvPr/>
        </p:nvGraphicFramePr>
        <p:xfrm>
          <a:off x="2657475" y="1474788"/>
          <a:ext cx="5037138" cy="5114925"/>
        </p:xfrm>
        <a:graphic>
          <a:graphicData uri="http://schemas.openxmlformats.org/drawingml/2006/table">
            <a:tbl>
              <a:tblPr/>
              <a:tblGrid>
                <a:gridCol w="638175"/>
                <a:gridCol w="841375"/>
                <a:gridCol w="923925"/>
                <a:gridCol w="633412"/>
                <a:gridCol w="738188"/>
                <a:gridCol w="1262062"/>
              </a:tblGrid>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R.SUPNR</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R.SUPNAME</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R.SUPSTATUS</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S.SUPNR</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S.PRODNR</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b="1">
                          <a:solidFill>
                            <a:srgbClr val="000000"/>
                          </a:solidFill>
                          <a:latin typeface="Calibri" pitchFamily="34" charset="0"/>
                        </a:rPr>
                        <a:t>S.PURCHASE_PRICE</a:t>
                      </a:r>
                      <a:endParaRPr lang="nl-BE" altLang="en-US" sz="1000" b="1">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0119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15.99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0178</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NULL</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0289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17.99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0327</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56.00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0347</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16.00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0384</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55.00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0386</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58.99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04800">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0468</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14.99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Deliwines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0668</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6.00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Best 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0154</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21.00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Best 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0474</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40.00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Best 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0494</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15.00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Best 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0657</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44.99</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Best Wines</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90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32</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0760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52.00</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20675">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 </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 </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 </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 </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47153" tIns="0" rIns="47153"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000">
                          <a:solidFill>
                            <a:srgbClr val="000000"/>
                          </a:solidFill>
                          <a:latin typeface="Calibri" pitchFamily="34" charset="0"/>
                        </a:rPr>
                        <a:t> </a:t>
                      </a:r>
                      <a:endParaRPr lang="nl-BE" altLang="en-US" sz="1000">
                        <a:solidFill>
                          <a:srgbClr val="000000"/>
                        </a:solidFill>
                        <a:latin typeface="Calibri" pitchFamily="34" charset="0"/>
                        <a:ea typeface="Calibri" pitchFamily="34" charset="0"/>
                      </a:endParaRPr>
                    </a:p>
                  </a:txBody>
                  <a:tcPr marL="47153" marR="47153"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39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2390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Q27: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 R.SUPNAME, R.SUPSTATUS, </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S.PRODNR, S.PURCHASE_PRICE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INNER JOIN</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ON</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S.SUPNR)</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239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CEF6F74-D8E5-4A0A-BEB0-1185C0B02A96}" type="slidenum">
              <a:rPr lang="nl-NL" altLang="nl-BE" sz="1200">
                <a:solidFill>
                  <a:srgbClr val="898989"/>
                </a:solidFill>
                <a:latin typeface="Arial" pitchFamily="34" charset="0"/>
              </a:rPr>
              <a:t>59</a:t>
            </a:fld>
            <a:endParaRPr lang="nl-NL" altLang="nl-BE" sz="1200">
              <a:solidFill>
                <a:srgbClr val="898989"/>
              </a:solidFill>
              <a:latin typeface="Arial" pitchFamily="34" charset="0"/>
            </a:endParaRPr>
          </a:p>
        </p:txBody>
      </p:sp>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Characteristics of SQL</a:t>
            </a:r>
          </a:p>
        </p:txBody>
      </p:sp>
      <p:sp>
        <p:nvSpPr>
          <p:cNvPr id="1536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0832D9B-BAD5-44DB-B21E-8D7D032294F8}" type="slidenum">
              <a:rPr lang="nl-NL" altLang="nl-BE" sz="1200">
                <a:solidFill>
                  <a:srgbClr val="898989"/>
                </a:solidFill>
                <a:latin typeface="Arial" pitchFamily="34" charset="0"/>
              </a:rPr>
              <a:t>6</a:t>
            </a:fld>
            <a:endParaRPr lang="nl-NL" altLang="nl-BE" sz="1200">
              <a:solidFill>
                <a:srgbClr val="898989"/>
              </a:solidFill>
              <a:latin typeface="Arial" pitchFamily="34" charset="0"/>
            </a:endParaRPr>
          </a:p>
        </p:txBody>
      </p:sp>
      <p:pic>
        <p:nvPicPr>
          <p:cNvPr id="15364" name="Picture 4"/>
          <p:cNvPicPr>
            <a:picLocks noChangeAspect="1"/>
          </p:cNvPicPr>
          <p:nvPr/>
        </p:nvPicPr>
        <p:blipFill>
          <a:blip r:embed="rId3"/>
          <a:stretch>
            <a:fillRect/>
          </a:stretch>
        </p:blipFill>
        <p:spPr>
          <a:xfrm>
            <a:off x="644525" y="1566863"/>
            <a:ext cx="8616950" cy="4641850"/>
          </a:xfrm>
          <a:prstGeom prst="rect">
            <a:avLst/>
          </a:prstGeom>
          <a:noFill/>
          <a:ln>
            <a:noFill/>
            <a:miter lim="800000"/>
          </a:ln>
        </p:spPr>
      </p:pic>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59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2595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Q28: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 R.SUPNAME, PO.PONR, PO.PODATE, </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P.PRODNR,P.PRODNAME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POL.QUANTITY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R, PURCHASE_ORDER PO,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PO_LINE</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POL, PRODUCT P</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PO.SUPNR)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(PO.PONR = POL.PONR)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(POL.PRODNR = P.PRODNR)</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259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E13C843-D648-4D82-B1BE-BAF7D2384455}" type="slidenum">
              <a:rPr lang="nl-NL" altLang="nl-BE" sz="1200">
                <a:solidFill>
                  <a:srgbClr val="898989"/>
                </a:solidFill>
                <a:latin typeface="Arial" pitchFamily="34" charset="0"/>
              </a:rPr>
              <a:t>60</a:t>
            </a:fld>
            <a:endParaRPr lang="nl-NL" altLang="nl-BE" sz="1200">
              <a:solidFill>
                <a:srgbClr val="898989"/>
              </a:solidFill>
              <a:latin typeface="Arial" pitchFamily="34" charset="0"/>
            </a:endParaRPr>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80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280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983D719-8F62-45B9-9082-1B99284BEDBB}" type="slidenum">
              <a:rPr lang="nl-NL" altLang="nl-BE" sz="1200">
                <a:solidFill>
                  <a:srgbClr val="898989"/>
                </a:solidFill>
                <a:latin typeface="Arial" pitchFamily="34" charset="0"/>
              </a:rPr>
              <a:t>61</a:t>
            </a:fld>
            <a:endParaRPr lang="nl-NL" altLang="nl-BE" sz="1200">
              <a:solidFill>
                <a:srgbClr val="898989"/>
              </a:solidFill>
              <a:latin typeface="Arial" pitchFamily="34" charset="0"/>
            </a:endParaRPr>
          </a:p>
        </p:txBody>
      </p:sp>
      <p:graphicFrame>
        <p:nvGraphicFramePr>
          <p:cNvPr id="128004" name="Table 4"/>
          <p:cNvGraphicFramePr>
            <a:graphicFrameLocks noGrp="1"/>
          </p:cNvGraphicFramePr>
          <p:nvPr/>
        </p:nvGraphicFramePr>
        <p:xfrm>
          <a:off x="1803400" y="1519238"/>
          <a:ext cx="6589712" cy="4779962"/>
        </p:xfrm>
        <a:graphic>
          <a:graphicData uri="http://schemas.openxmlformats.org/drawingml/2006/table">
            <a:tbl>
              <a:tblPr/>
              <a:tblGrid>
                <a:gridCol w="620712"/>
                <a:gridCol w="979488"/>
                <a:gridCol w="649288"/>
                <a:gridCol w="785812"/>
                <a:gridCol w="720725"/>
                <a:gridCol w="1855788"/>
                <a:gridCol w="977900"/>
              </a:tblGrid>
              <a:tr h="361950">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R.SUPNR</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R.SUPNAME</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PO.PONR</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PO.PODATE</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P.PRODNR</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P.PRODNAME</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POL.QUANTITY</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723900">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1511</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2015-03-24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0212</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Billecart-Salmon, Brut Réserve, 2014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723900">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1511</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2015-03-24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0345</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Vascosassetti, Brunello di Montalcino, 2004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723900">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1511</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2015-03-24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0783</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Clos D'Opleeuw, Chardonnay, 2012</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904875">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37</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Ad Fundum</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1511</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2015-03-24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0856</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Domaine Chandon de Briailles, Savigny-Les-Beaune, 2006</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1006475">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94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The Wine Crate</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1512</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2015-04-10</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0178</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Meerdael, Methode Traditionnelle Chardonnay, 2014</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33950" tIns="0" rIns="3395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100">
                          <a:solidFill>
                            <a:srgbClr val="000000"/>
                          </a:solidFill>
                          <a:latin typeface="Calibri" pitchFamily="34" charset="0"/>
                        </a:rPr>
                        <a:t>3</a:t>
                      </a:r>
                      <a:endParaRPr lang="nl-BE" altLang="en-US" sz="1100">
                        <a:solidFill>
                          <a:srgbClr val="000000"/>
                        </a:solidFill>
                        <a:latin typeface="Calibri" pitchFamily="34" charset="0"/>
                        <a:ea typeface="Calibri" pitchFamily="34" charset="0"/>
                      </a:endParaRPr>
                    </a:p>
                  </a:txBody>
                  <a:tcPr marL="33950" marR="3395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34962">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100" b="1">
                          <a:solidFill>
                            <a:srgbClr val="000000"/>
                          </a:solidFill>
                          <a:latin typeface="Calibri" pitchFamily="34" charset="0"/>
                        </a:rPr>
                        <a:t>…</a:t>
                      </a:r>
                      <a:endParaRPr lang="nl-BE" altLang="en-US" sz="1100" b="1">
                        <a:solidFill>
                          <a:srgbClr val="000000"/>
                        </a:solidFill>
                        <a:latin typeface="Calibri" pitchFamily="34" charset="0"/>
                        <a:ea typeface="Calibri" pitchFamily="34"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33950" tIns="0" rIns="3395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33950" marR="3395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00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30051" name="Content Placeholder 2"/>
          <p:cNvSpPr>
            <a:spLocks noGrp="1"/>
          </p:cNvSpPr>
          <p:nvPr>
            <p:ph idx="1"/>
          </p:nvPr>
        </p:nvSpPr>
        <p:spPr>
          <a:xfrm>
            <a:off x="495300" y="1600200"/>
            <a:ext cx="8915400" cy="23876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Q29: SELECT</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 R1.SUPNAME, R2.SUPNAME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R1.SUPCITY</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SUPPLIER R1, SUPPLIER R2</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R1.SUPCITY = R2.SUPCITY </a:t>
            </a:r>
            <a:b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8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8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8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800" b="0" i="0" u="none" strike="noStrike" kern="1200" cap="none" spc="0" normalizeH="0" baseline="0" noProof="0">
                <a:ln>
                  <a:noFill/>
                </a:ln>
                <a:solidFill>
                  <a:schemeClr val="tx1"/>
                </a:solidFill>
                <a:effectLst/>
                <a:uLnTx/>
                <a:uFillTx/>
                <a:latin typeface="Consolas" pitchFamily="49" charset="0"/>
                <a:ea typeface="+mn-ea"/>
                <a:cs typeface="+mn-cs"/>
              </a:rPr>
              <a:t>(R1.SUPNR &lt; R2.SUPNR)</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00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259A803-7404-47DF-B9DB-CEFFB9FC389D}" type="slidenum">
              <a:rPr lang="nl-NL" altLang="nl-BE" sz="1200">
                <a:solidFill>
                  <a:srgbClr val="898989"/>
                </a:solidFill>
                <a:latin typeface="Arial" pitchFamily="34" charset="0"/>
              </a:rPr>
              <a:t>62</a:t>
            </a:fld>
            <a:endParaRPr lang="nl-NL" altLang="nl-BE" sz="1200">
              <a:solidFill>
                <a:srgbClr val="898989"/>
              </a:solidFill>
              <a:latin typeface="Arial" pitchFamily="34" charset="0"/>
            </a:endParaRP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20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3209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3C2FAF9-1017-44D4-A3F4-48C988C11282}" type="slidenum">
              <a:rPr lang="nl-NL" altLang="nl-BE" sz="1200">
                <a:solidFill>
                  <a:srgbClr val="898989"/>
                </a:solidFill>
                <a:latin typeface="Arial" pitchFamily="34" charset="0"/>
              </a:rPr>
              <a:t>63</a:t>
            </a:fld>
            <a:endParaRPr lang="nl-NL" altLang="nl-BE" sz="1200">
              <a:solidFill>
                <a:srgbClr val="898989"/>
              </a:solidFill>
              <a:latin typeface="Arial" pitchFamily="34" charset="0"/>
            </a:endParaRPr>
          </a:p>
        </p:txBody>
      </p:sp>
      <p:graphicFrame>
        <p:nvGraphicFramePr>
          <p:cNvPr id="132100" name="Table 4"/>
          <p:cNvGraphicFramePr>
            <a:graphicFrameLocks noGrp="1"/>
          </p:cNvGraphicFramePr>
          <p:nvPr/>
        </p:nvGraphicFramePr>
        <p:xfrm>
          <a:off x="1593850" y="1417638"/>
          <a:ext cx="7337425" cy="3411538"/>
        </p:xfrm>
        <a:graphic>
          <a:graphicData uri="http://schemas.openxmlformats.org/drawingml/2006/table">
            <a:tbl>
              <a:tblPr/>
              <a:tblGrid>
                <a:gridCol w="768350"/>
                <a:gridCol w="1585912"/>
                <a:gridCol w="2551112"/>
                <a:gridCol w="1293812"/>
                <a:gridCol w="1138238"/>
              </a:tblGrid>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b="1" u="sng">
                          <a:solidFill>
                            <a:srgbClr val="000000"/>
                          </a:solidFill>
                          <a:latin typeface="Calibri" pitchFamily="34" charset="0"/>
                        </a:rPr>
                        <a:t>SUPNR</a:t>
                      </a:r>
                      <a:endParaRPr lang="nl-BE" altLang="en-US" sz="1600" b="1" u="sng">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b="1">
                          <a:solidFill>
                            <a:srgbClr val="000000"/>
                          </a:solidFill>
                          <a:latin typeface="Calibri" pitchFamily="34" charset="0"/>
                        </a:rPr>
                        <a:t>SUPADDRESS</a:t>
                      </a:r>
                      <a:endParaRPr lang="nl-BE" altLang="en-US" sz="1600" b="1">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b="1">
                          <a:solidFill>
                            <a:srgbClr val="000000"/>
                          </a:solidFill>
                          <a:latin typeface="Calibri" pitchFamily="34" charset="0"/>
                        </a:rPr>
                        <a:t>SUPCITY</a:t>
                      </a:r>
                      <a:endParaRPr lang="nl-BE" altLang="en-US" sz="1600" b="1">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b="1">
                          <a:solidFill>
                            <a:srgbClr val="000000"/>
                          </a:solidFill>
                          <a:latin typeface="Calibri" pitchFamily="34" charset="0"/>
                        </a:rPr>
                        <a:t>SUPSTATUS</a:t>
                      </a:r>
                      <a:endParaRPr lang="nl-BE" altLang="en-US" sz="1600" b="1">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240, Avenue of the Americas</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New York</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20</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32</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Best Wines</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660, Market Street</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San Francisco</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90</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37</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Ad Fundum</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82, Wacker Drive </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Chicago</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95</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52</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Spirits &amp; co.</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928, Strip</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Las Vegas</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68</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The Wine Depot</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132, Montgomery Street</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San Francisco</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10</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600">
                          <a:solidFill>
                            <a:srgbClr val="000000"/>
                          </a:solidFill>
                          <a:latin typeface="Calibri" pitchFamily="34" charset="0"/>
                        </a:rPr>
                        <a:t>69</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600">
                          <a:solidFill>
                            <a:srgbClr val="000000"/>
                          </a:solidFill>
                          <a:latin typeface="Calibri" pitchFamily="34" charset="0"/>
                        </a:rPr>
                        <a:t>Vinos del Mundo</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600">
                          <a:solidFill>
                            <a:srgbClr val="000000"/>
                          </a:solidFill>
                          <a:latin typeface="Calibri" pitchFamily="34" charset="0"/>
                        </a:rPr>
                        <a:t>4, Collins Avenue</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600">
                          <a:solidFill>
                            <a:srgbClr val="000000"/>
                          </a:solidFill>
                          <a:latin typeface="Calibri" pitchFamily="34" charset="0"/>
                        </a:rPr>
                        <a:t>Miami</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6" tIns="0" rIns="6857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600">
                          <a:solidFill>
                            <a:srgbClr val="000000"/>
                          </a:solidFill>
                          <a:latin typeface="Calibri" pitchFamily="34" charset="0"/>
                        </a:rPr>
                        <a:t>92</a:t>
                      </a:r>
                      <a:endParaRPr lang="nl-BE" altLang="en-US" sz="1600">
                        <a:solidFill>
                          <a:srgbClr val="000000"/>
                        </a:solidFill>
                        <a:latin typeface="Calibri" pitchFamily="34" charset="0"/>
                        <a:ea typeface="Calibri" pitchFamily="34" charset="0"/>
                      </a:endParaRPr>
                    </a:p>
                  </a:txBody>
                  <a:tcPr marL="68576" marR="6857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graphicFrame>
        <p:nvGraphicFramePr>
          <p:cNvPr id="132150" name="Table 5"/>
          <p:cNvGraphicFramePr>
            <a:graphicFrameLocks noGrp="1"/>
          </p:cNvGraphicFramePr>
          <p:nvPr/>
        </p:nvGraphicFramePr>
        <p:xfrm>
          <a:off x="3079750" y="5441950"/>
          <a:ext cx="4365625" cy="1098550"/>
        </p:xfrm>
        <a:graphic>
          <a:graphicData uri="http://schemas.openxmlformats.org/drawingml/2006/table">
            <a:tbl>
              <a:tblPr/>
              <a:tblGrid>
                <a:gridCol w="1222375"/>
                <a:gridCol w="1703388"/>
                <a:gridCol w="1439862"/>
              </a:tblGrid>
              <a:tr h="549275">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SUPCITY</a:t>
                      </a:r>
                      <a:endParaRPr lang="nl-BE" altLang="en-US"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Best Wines</a:t>
                      </a:r>
                      <a:endParaRPr lang="nl-BE" altLang="en-US">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Depot</a:t>
                      </a:r>
                      <a:endParaRPr lang="nl-BE" altLang="en-US">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San Francisco</a:t>
                      </a:r>
                      <a:endParaRPr lang="nl-BE" altLang="en-US">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1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34147" name="Content Placeholder 2"/>
          <p:cNvSpPr>
            <a:spLocks noGrp="1"/>
          </p:cNvSpPr>
          <p:nvPr>
            <p:ph idx="1"/>
          </p:nvPr>
        </p:nvSpPr>
        <p:spPr>
          <a:xfrm>
            <a:off x="381000" y="2540000"/>
            <a:ext cx="8915400" cy="15494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Q30: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R, SUPPLIES S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S.SUPNR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S.PRODNR = '0</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899</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41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BA0E2FC-239E-4ACB-B45B-5168BBD84083}" type="slidenum">
              <a:rPr lang="nl-NL" altLang="nl-BE" sz="1200">
                <a:solidFill>
                  <a:srgbClr val="898989"/>
                </a:solidFill>
                <a:latin typeface="Arial" pitchFamily="34" charset="0"/>
              </a:rPr>
              <a:t>64</a:t>
            </a:fld>
            <a:endParaRPr lang="nl-NL" altLang="nl-BE" sz="1200">
              <a:solidFill>
                <a:srgbClr val="898989"/>
              </a:solidFill>
              <a:latin typeface="Arial" pitchFamily="34" charset="0"/>
            </a:endParaRPr>
          </a:p>
        </p:txBody>
      </p:sp>
      <p:sp>
        <p:nvSpPr>
          <p:cNvPr id="134149" name="TextBox 4"/>
          <p:cNvSpPr/>
          <p:nvPr/>
        </p:nvSpPr>
        <p:spPr>
          <a:xfrm>
            <a:off x="6867525" y="3130550"/>
            <a:ext cx="1789113" cy="460375"/>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a:solidFill>
                  <a:srgbClr val="FF0000"/>
                </a:solidFill>
                <a:latin typeface="Arial" pitchFamily="34" charset="0"/>
              </a:rPr>
              <a:t>Wine Crate</a:t>
            </a:r>
            <a:endParaRPr lang="nl-BE" altLang="nl-BE" sz="2400">
              <a:latin typeface="Arial" pitchFamily="34" charset="0"/>
            </a:endParaRP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1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36195" name="Content Placeholder 2"/>
          <p:cNvSpPr>
            <a:spLocks noGrp="1"/>
          </p:cNvSpPr>
          <p:nvPr>
            <p:ph idx="1"/>
          </p:nvPr>
        </p:nvSpPr>
        <p:spPr>
          <a:xfrm>
            <a:off x="495300" y="1600200"/>
            <a:ext cx="8915400" cy="21463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Q31: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DISTINCT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R, SUPPLIES S, PRODUCT P</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S.SUPNR = R.SUPNR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S.PRODNR = P.PRODNR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P.PRODTYPE = 'ROSE'</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61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D32790F-3F8D-4DF9-BC47-54778564696A}" type="slidenum">
              <a:rPr lang="nl-NL" altLang="nl-BE" sz="1200">
                <a:solidFill>
                  <a:srgbClr val="898989"/>
                </a:solidFill>
                <a:latin typeface="Arial" pitchFamily="34" charset="0"/>
              </a:rPr>
              <a:t>65</a:t>
            </a:fld>
            <a:endParaRPr lang="nl-NL" altLang="nl-BE" sz="1200">
              <a:solidFill>
                <a:srgbClr val="898989"/>
              </a:solidFill>
              <a:latin typeface="Arial" pitchFamily="34" charset="0"/>
            </a:endParaRPr>
          </a:p>
        </p:txBody>
      </p:sp>
      <p:graphicFrame>
        <p:nvGraphicFramePr>
          <p:cNvPr id="136197" name="Table 4"/>
          <p:cNvGraphicFramePr>
            <a:graphicFrameLocks noGrp="1"/>
          </p:cNvGraphicFramePr>
          <p:nvPr/>
        </p:nvGraphicFramePr>
        <p:xfrm>
          <a:off x="1377950" y="4265612"/>
          <a:ext cx="2044700" cy="2170176"/>
        </p:xfrm>
        <a:graphic>
          <a:graphicData uri="http://schemas.openxmlformats.org/drawingml/2006/table">
            <a:tbl>
              <a:tblPr/>
              <a:tblGrid>
                <a:gridCol w="2044700"/>
              </a:tblGrid>
              <a:tr h="293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tabLst>
                          <a:tab pos="457200"/>
                        </a:tabLst>
                      </a:pPr>
                      <a:r>
                        <a:rPr lang="nl-BE"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293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tabLst>
                          <a:tab pos="457200"/>
                        </a:tabLst>
                      </a:pPr>
                      <a:r>
                        <a:rPr lang="nl-BE"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293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tabLst>
                          <a:tab pos="457200"/>
                        </a:tabLst>
                      </a:pPr>
                      <a:r>
                        <a:rPr lang="nl-BE"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293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tabLst>
                          <a:tab pos="457200"/>
                        </a:tabLst>
                      </a:pPr>
                      <a:r>
                        <a:rPr lang="nl-BE"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293688">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tabLst>
                          <a:tab pos="457200"/>
                        </a:tabLst>
                      </a:pPr>
                      <a:r>
                        <a:rPr lang="nl-BE" altLang="en-US" sz="1600">
                          <a:solidFill>
                            <a:srgbClr val="000000"/>
                          </a:solidFill>
                          <a:latin typeface="Calibri" pitchFamily="34" charset="0"/>
                        </a:rPr>
                        <a:t>The Wine Depot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graphicFrame>
        <p:nvGraphicFramePr>
          <p:cNvPr id="136211" name="Table 5"/>
          <p:cNvGraphicFramePr>
            <a:graphicFrameLocks noGrp="1"/>
          </p:cNvGraphicFramePr>
          <p:nvPr/>
        </p:nvGraphicFramePr>
        <p:xfrm>
          <a:off x="5054600" y="4356100"/>
          <a:ext cx="2044700" cy="1462088"/>
        </p:xfrm>
        <a:graphic>
          <a:graphicData uri="http://schemas.openxmlformats.org/drawingml/2006/table">
            <a:tbl>
              <a:tblPr/>
              <a:tblGrid>
                <a:gridCol w="2044700"/>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The Wine Depot</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2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Inner Joins</a:t>
            </a:r>
          </a:p>
        </p:txBody>
      </p:sp>
      <p:sp>
        <p:nvSpPr>
          <p:cNvPr id="138243" name="Content Placeholder 2"/>
          <p:cNvSpPr>
            <a:spLocks noGrp="1"/>
          </p:cNvSpPr>
          <p:nvPr>
            <p:ph idx="1"/>
          </p:nvPr>
        </p:nvSpPr>
        <p:spPr>
          <a:xfrm>
            <a:off x="495300" y="1417638"/>
            <a:ext cx="8915400" cy="14859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Q32: 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P.PRODNR, P.PRODNAME,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SUM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(POL.QUANTITY)</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PRODUCT P, PO_LINE POL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P.PRODNR = POL.PRODNR</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  GROUP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BY</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P.PRODNR</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82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E4EA7C8-533A-4F8E-894A-60257F2C588F}" type="slidenum">
              <a:rPr lang="nl-NL" altLang="nl-BE" sz="1200">
                <a:solidFill>
                  <a:srgbClr val="898989"/>
                </a:solidFill>
                <a:latin typeface="Arial" pitchFamily="34" charset="0"/>
              </a:rPr>
              <a:t>66</a:t>
            </a:fld>
            <a:endParaRPr lang="nl-NL" altLang="nl-BE" sz="1200">
              <a:solidFill>
                <a:srgbClr val="898989"/>
              </a:solidFill>
              <a:latin typeface="Arial" pitchFamily="34" charset="0"/>
            </a:endParaRPr>
          </a:p>
        </p:txBody>
      </p:sp>
      <p:graphicFrame>
        <p:nvGraphicFramePr>
          <p:cNvPr id="138245" name="Table 4"/>
          <p:cNvGraphicFramePr>
            <a:graphicFrameLocks noGrp="1"/>
          </p:cNvGraphicFramePr>
          <p:nvPr/>
        </p:nvGraphicFramePr>
        <p:xfrm>
          <a:off x="1225550" y="3163888"/>
          <a:ext cx="7454900" cy="3411538"/>
        </p:xfrm>
        <a:graphic>
          <a:graphicData uri="http://schemas.openxmlformats.org/drawingml/2006/table">
            <a:tbl>
              <a:tblPr/>
              <a:tblGrid>
                <a:gridCol w="917575"/>
                <a:gridCol w="4551362"/>
                <a:gridCol w="1985962"/>
              </a:tblGrid>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PRODNAME</a:t>
                      </a:r>
                      <a:endParaRPr lang="nl-BE" altLang="en-US" sz="1600"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SUM(POL.QUANTITY)</a:t>
                      </a:r>
                      <a:endParaRPr lang="nl-BE" altLang="en-US" sz="1600"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Meerdael, Methode Traditionnelle Chardonnay, 2014</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9</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0185</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Chateau Petrus, 1975</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0212</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Billecart-Salmon, Brut Réserve, 2014</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23</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0295</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a:solidFill>
                            <a:srgbClr val="000000"/>
                          </a:solidFill>
                          <a:latin typeface="Calibri" pitchFamily="34" charset="0"/>
                        </a:rPr>
                        <a:t>Chateau Pape Clement, Pessac-Léognan, 2001</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9</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0306</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Chateau Coupe Roses, Granaxa, 2011</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11</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2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Outer Joins</a:t>
            </a:r>
          </a:p>
        </p:txBody>
      </p:sp>
      <p:sp>
        <p:nvSpPr>
          <p:cNvPr id="14029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Outer join can be used when we want to keep all the tuples of one, or both tables, in the result of the JOIN, regardless of whether or not they have matching tuples in the other table</a:t>
            </a:r>
          </a:p>
        </p:txBody>
      </p:sp>
      <p:sp>
        <p:nvSpPr>
          <p:cNvPr id="1402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5F7B886-42FC-40CF-98A2-64797048EB5E}" type="slidenum">
              <a:rPr lang="nl-NL" altLang="nl-BE" sz="1200">
                <a:solidFill>
                  <a:srgbClr val="898989"/>
                </a:solidFill>
                <a:latin typeface="Arial" pitchFamily="34" charset="0"/>
              </a:rPr>
              <a:t>67</a:t>
            </a:fld>
            <a:endParaRPr lang="nl-NL" altLang="nl-BE" sz="1200">
              <a:solidFill>
                <a:srgbClr val="898989"/>
              </a:solidFill>
              <a:latin typeface="Arial" pitchFamily="34" charset="0"/>
            </a:endParaRPr>
          </a:p>
        </p:txBody>
      </p:sp>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23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Outer Joins</a:t>
            </a:r>
          </a:p>
        </p:txBody>
      </p:sp>
      <p:sp>
        <p:nvSpPr>
          <p:cNvPr id="142339" name="Content Placeholder 2"/>
          <p:cNvSpPr>
            <a:spLocks noGrp="1"/>
          </p:cNvSpPr>
          <p:nvPr>
            <p:ph idx="1"/>
          </p:nvPr>
        </p:nvSpPr>
        <p:spPr>
          <a:xfrm>
            <a:off x="292100" y="1612900"/>
            <a:ext cx="9220200" cy="16637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Q33: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 R.SUPNAME, R.SUPSTATUS</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S.PRODNR</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LEFT OUTER JOIN</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ON</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S.SUPNR</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423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57F138-F1F3-4911-BD12-6F1BFA4175E9}" type="slidenum">
              <a:rPr lang="nl-NL" altLang="nl-BE" sz="1200">
                <a:solidFill>
                  <a:srgbClr val="898989"/>
                </a:solidFill>
                <a:latin typeface="Arial" pitchFamily="34" charset="0"/>
              </a:rPr>
              <a:t>68</a:t>
            </a:fld>
            <a:endParaRPr lang="nl-NL" altLang="nl-BE" sz="1200">
              <a:solidFill>
                <a:srgbClr val="898989"/>
              </a:solidFill>
              <a:latin typeface="Arial" pitchFamily="34" charset="0"/>
            </a:endParaRPr>
          </a:p>
        </p:txBody>
      </p:sp>
      <p:graphicFrame>
        <p:nvGraphicFramePr>
          <p:cNvPr id="142341" name="Table 4"/>
          <p:cNvGraphicFramePr>
            <a:graphicFrameLocks noGrp="1"/>
          </p:cNvGraphicFramePr>
          <p:nvPr/>
        </p:nvGraphicFramePr>
        <p:xfrm>
          <a:off x="331788" y="3929062"/>
          <a:ext cx="4621212" cy="1774825"/>
        </p:xfrm>
        <a:graphic>
          <a:graphicData uri="http://schemas.openxmlformats.org/drawingml/2006/table">
            <a:tbl>
              <a:tblPr/>
              <a:tblGrid>
                <a:gridCol w="652462"/>
                <a:gridCol w="1219200"/>
                <a:gridCol w="1054100"/>
                <a:gridCol w="742950"/>
                <a:gridCol w="952500"/>
              </a:tblGrid>
              <a:tr h="365125">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u="sng">
                          <a:solidFill>
                            <a:srgbClr val="000000"/>
                          </a:solidFill>
                          <a:latin typeface="Calibri" pitchFamily="34" charset="0"/>
                        </a:rPr>
                        <a:t>SUPNR</a:t>
                      </a:r>
                      <a:endParaRPr lang="nl-BE" altLang="en-US" sz="1200" b="1" u="sng">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SUPNAME</a:t>
                      </a:r>
                      <a:endParaRPr lang="nl-BE" altLang="en-US" sz="1200" b="1">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SUPADDRESS</a:t>
                      </a:r>
                      <a:endParaRPr lang="nl-BE" altLang="en-US" sz="1200" b="1">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SUPCITY</a:t>
                      </a:r>
                      <a:endParaRPr lang="nl-BE" altLang="en-US" sz="1200" b="1">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SUPSTATUS</a:t>
                      </a:r>
                      <a:endParaRPr lang="nl-BE" altLang="en-US" sz="1200" b="1">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52425">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68</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The Wine Depot</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52425">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21</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Deliwines</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52425">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94</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The Wine Crate</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52425">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graphicFrame>
        <p:nvGraphicFramePr>
          <p:cNvPr id="142379" name="Table 5"/>
          <p:cNvGraphicFramePr>
            <a:graphicFrameLocks noGrp="1"/>
          </p:cNvGraphicFramePr>
          <p:nvPr/>
        </p:nvGraphicFramePr>
        <p:xfrm>
          <a:off x="5526088" y="3929062"/>
          <a:ext cx="3884612" cy="1774825"/>
        </p:xfrm>
        <a:graphic>
          <a:graphicData uri="http://schemas.openxmlformats.org/drawingml/2006/table">
            <a:tbl>
              <a:tblPr/>
              <a:tblGrid>
                <a:gridCol w="650875"/>
                <a:gridCol w="763588"/>
                <a:gridCol w="1333500"/>
                <a:gridCol w="1136650"/>
              </a:tblGrid>
              <a:tr h="3651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i="1" u="sng">
                          <a:solidFill>
                            <a:srgbClr val="000000"/>
                          </a:solidFill>
                          <a:latin typeface="Calibri" pitchFamily="34" charset="0"/>
                        </a:rPr>
                        <a:t>SUPNR</a:t>
                      </a:r>
                      <a:endParaRPr lang="nl-BE" altLang="en-US" sz="1200" b="1" i="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i="1" u="sng">
                          <a:solidFill>
                            <a:srgbClr val="000000"/>
                          </a:solidFill>
                          <a:latin typeface="Calibri" pitchFamily="34" charset="0"/>
                        </a:rPr>
                        <a:t>PRODNR</a:t>
                      </a:r>
                      <a:endParaRPr lang="nl-BE" altLang="en-US" sz="1200" b="1" i="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PURCHASE_PRICE</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DELIV_PERIOD</a:t>
                      </a:r>
                      <a:endParaRPr lang="nl-BE" altLang="en-US" sz="1200" b="1">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524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0119</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15.99</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524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0289</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17.99</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524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68</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0178</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17.99</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5</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52425">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6" tIns="0" rIns="68586"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6" marR="68586"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43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Outer Joins</a:t>
            </a:r>
          </a:p>
        </p:txBody>
      </p:sp>
      <p:sp>
        <p:nvSpPr>
          <p:cNvPr id="14438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71F532-A112-4836-A9DA-25C25B0F037A}" type="slidenum">
              <a:rPr lang="nl-NL" altLang="nl-BE" sz="1200">
                <a:solidFill>
                  <a:srgbClr val="898989"/>
                </a:solidFill>
                <a:latin typeface="Arial" pitchFamily="34" charset="0"/>
              </a:rPr>
              <a:t>69</a:t>
            </a:fld>
            <a:endParaRPr lang="nl-NL" altLang="nl-BE" sz="1200">
              <a:solidFill>
                <a:srgbClr val="898989"/>
              </a:solidFill>
              <a:latin typeface="Arial" pitchFamily="34" charset="0"/>
            </a:endParaRPr>
          </a:p>
        </p:txBody>
      </p:sp>
      <p:graphicFrame>
        <p:nvGraphicFramePr>
          <p:cNvPr id="144388" name="Table 4"/>
          <p:cNvGraphicFramePr>
            <a:graphicFrameLocks noGrp="1"/>
          </p:cNvGraphicFramePr>
          <p:nvPr/>
        </p:nvGraphicFramePr>
        <p:xfrm>
          <a:off x="1844675" y="1735138"/>
          <a:ext cx="6029325" cy="3898900"/>
        </p:xfrm>
        <a:graphic>
          <a:graphicData uri="http://schemas.openxmlformats.org/drawingml/2006/table">
            <a:tbl>
              <a:tblPr/>
              <a:tblGrid>
                <a:gridCol w="768350"/>
                <a:gridCol w="1527175"/>
                <a:gridCol w="1138238"/>
                <a:gridCol w="917575"/>
                <a:gridCol w="1677988"/>
              </a:tblGrid>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u="sng">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SUPSTATUS</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PURCHASE_PRICE</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20</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0119</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15.99</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20</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89" marR="68589"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 </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37</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Ad Fundum</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95</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0795</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20.99</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52</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Spirits &amp; Co.</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NULL</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NULL</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NULL</a:t>
                      </a:r>
                      <a:endParaRPr lang="nl-BE" altLang="en-US" sz="1600" b="1">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68</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The Wine Depot</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10</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17.99</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9" tIns="0" rIns="685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89" marR="685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Characteristics of SQL</a:t>
            </a:r>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87682A4-0EF5-4FE0-AAC9-569D07E413BF}" type="slidenum">
              <a:rPr lang="nl-NL" altLang="nl-BE" sz="1200">
                <a:solidFill>
                  <a:srgbClr val="898989"/>
                </a:solidFill>
                <a:latin typeface="Arial" pitchFamily="34" charset="0"/>
              </a:rPr>
              <a:t>7</a:t>
            </a:fld>
            <a:endParaRPr lang="nl-NL" altLang="nl-BE" sz="1200">
              <a:solidFill>
                <a:srgbClr val="898989"/>
              </a:solidFill>
              <a:latin typeface="Arial" pitchFamily="34" charset="0"/>
            </a:endParaRPr>
          </a:p>
        </p:txBody>
      </p:sp>
      <p:pic>
        <p:nvPicPr>
          <p:cNvPr id="17412" name="Picture 4"/>
          <p:cNvPicPr>
            <a:picLocks noChangeAspect="1"/>
          </p:cNvPicPr>
          <p:nvPr/>
        </p:nvPicPr>
        <p:blipFill>
          <a:blip r:embed="rId3"/>
          <a:stretch>
            <a:fillRect/>
          </a:stretch>
        </p:blipFill>
        <p:spPr>
          <a:xfrm>
            <a:off x="1166813" y="1417638"/>
            <a:ext cx="8002587" cy="4849812"/>
          </a:xfrm>
          <a:prstGeom prst="rect">
            <a:avLst/>
          </a:prstGeom>
          <a:noFill/>
          <a:ln>
            <a:noFill/>
            <a:miter lim="800000"/>
          </a:ln>
        </p:spPr>
      </p:pic>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64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Outer Joins</a:t>
            </a:r>
          </a:p>
        </p:txBody>
      </p:sp>
      <p:sp>
        <p:nvSpPr>
          <p:cNvPr id="146435" name="Content Placeholder 2"/>
          <p:cNvSpPr>
            <a:spLocks noGrp="1"/>
          </p:cNvSpPr>
          <p:nvPr>
            <p:ph idx="1"/>
          </p:nvPr>
        </p:nvSpPr>
        <p:spPr>
          <a:xfrm>
            <a:off x="495300" y="1320800"/>
            <a:ext cx="8915400" cy="13081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Q34: 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P.PRODNR, P.PRODNAME,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SUM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(POL.QUANTITY</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a:t>
            </a:r>
            <a:b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SUM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PO_LINE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POL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RIGHT OUTER JOIN</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PRODUCT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ON</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(POL.PRODNR =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P.PRODNR</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GROUP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BY</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P.PRODNR</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464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11F5975-9753-4033-999A-76BA4B0BD17A}" type="slidenum">
              <a:rPr lang="nl-NL" altLang="nl-BE" sz="1200">
                <a:solidFill>
                  <a:srgbClr val="898989"/>
                </a:solidFill>
                <a:latin typeface="Arial" pitchFamily="34" charset="0"/>
              </a:rPr>
              <a:t>70</a:t>
            </a:fld>
            <a:endParaRPr lang="nl-NL" altLang="nl-BE" sz="1200">
              <a:solidFill>
                <a:srgbClr val="898989"/>
              </a:solidFill>
              <a:latin typeface="Arial" pitchFamily="34" charset="0"/>
            </a:endParaRPr>
          </a:p>
        </p:txBody>
      </p:sp>
      <p:graphicFrame>
        <p:nvGraphicFramePr>
          <p:cNvPr id="146437" name="Table 4"/>
          <p:cNvGraphicFramePr>
            <a:graphicFrameLocks noGrp="1"/>
          </p:cNvGraphicFramePr>
          <p:nvPr/>
        </p:nvGraphicFramePr>
        <p:xfrm>
          <a:off x="1563688" y="2636838"/>
          <a:ext cx="6778625" cy="3898900"/>
        </p:xfrm>
        <a:graphic>
          <a:graphicData uri="http://schemas.openxmlformats.org/drawingml/2006/table">
            <a:tbl>
              <a:tblPr/>
              <a:tblGrid>
                <a:gridCol w="1057275"/>
                <a:gridCol w="4551362"/>
                <a:gridCol w="1169988"/>
              </a:tblGrid>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b="1">
                          <a:solidFill>
                            <a:srgbClr val="000000"/>
                          </a:solidFill>
                          <a:latin typeface="Calibri" pitchFamily="34" charset="0"/>
                        </a:rPr>
                        <a:t>P.PRODNR</a:t>
                      </a:r>
                      <a:endParaRPr lang="nl-BE" altLang="en-US" sz="16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b="1">
                          <a:solidFill>
                            <a:srgbClr val="000000"/>
                          </a:solidFill>
                          <a:latin typeface="Calibri" pitchFamily="34" charset="0"/>
                        </a:rPr>
                        <a:t>P.PRODNAME</a:t>
                      </a:r>
                      <a:endParaRPr lang="nl-BE" altLang="en-US" sz="16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b="1">
                          <a:solidFill>
                            <a:srgbClr val="000000"/>
                          </a:solidFill>
                          <a:latin typeface="Calibri" pitchFamily="34" charset="0"/>
                        </a:rPr>
                        <a:t>SUM</a:t>
                      </a:r>
                      <a:endParaRPr lang="nl-BE" altLang="en-US" sz="1600" b="1">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0119</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Chateau Miraval, Cotes de Provence Rose, 2015</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0154</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Chateau Haut Brion, 2008</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74" marR="68574"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fr-FR" altLang="en-US" sz="1600">
                          <a:solidFill>
                            <a:srgbClr val="000000"/>
                          </a:solidFill>
                          <a:latin typeface="Calibri" pitchFamily="34" charset="0"/>
                        </a:rPr>
                        <a:t>Meerdael, Methode Traditionnelle Chardonnay, 2014</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9</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0185</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a:solidFill>
                            <a:srgbClr val="000000"/>
                          </a:solidFill>
                          <a:latin typeface="Calibri" pitchFamily="34" charset="0"/>
                        </a:rPr>
                        <a:t>Chateau Petrus, 1975</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2</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0199</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fr-FR" altLang="en-US" sz="1600">
                          <a:solidFill>
                            <a:srgbClr val="000000"/>
                          </a:solidFill>
                          <a:latin typeface="Calibri" pitchFamily="34" charset="0"/>
                        </a:rPr>
                        <a:t>Jacques Selosse, Brut Initial, 2012</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a:solidFill>
                            <a:srgbClr val="000000"/>
                          </a:solidFill>
                          <a:latin typeface="Calibri" pitchFamily="34" charset="0"/>
                        </a:rPr>
                        <a:t>NULL</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0212</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a:solidFill>
                            <a:srgbClr val="000000"/>
                          </a:solidFill>
                          <a:latin typeface="Calibri" pitchFamily="34" charset="0"/>
                        </a:rPr>
                        <a:t>Billecart-Salmon, Brut Réserve, 2014</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23</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600">
                          <a:solidFill>
                            <a:srgbClr val="000000"/>
                          </a:solidFill>
                          <a:latin typeface="Calibri" pitchFamily="34" charset="0"/>
                        </a:rPr>
                        <a:t>…</a:t>
                      </a:r>
                      <a:endParaRPr lang="nl-BE" altLang="en-US" sz="1600">
                        <a:solidFill>
                          <a:srgbClr val="000000"/>
                        </a:solidFill>
                        <a:latin typeface="Calibri" pitchFamily="34" charset="0"/>
                        <a:ea typeface="Calibri" pitchFamily="34"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4" tIns="0" rIns="6857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400">
                        <a:solidFill>
                          <a:srgbClr val="000000"/>
                        </a:solidFill>
                        <a:latin typeface="Calibri" pitchFamily="34" charset="0"/>
                        <a:ea typeface="Times New Roman" pitchFamily="18" charset="0"/>
                      </a:endParaRPr>
                    </a:p>
                  </a:txBody>
                  <a:tcPr marL="68574" marR="6857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4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4848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50444E0-5173-43B0-99DF-CFB1EA19A5CD}" type="slidenum">
              <a:rPr lang="nl-NL" altLang="nl-BE" sz="1200">
                <a:solidFill>
                  <a:srgbClr val="898989"/>
                </a:solidFill>
                <a:latin typeface="Arial" pitchFamily="34" charset="0"/>
              </a:rPr>
              <a:t>71</a:t>
            </a:fld>
            <a:endParaRPr lang="nl-NL" altLang="nl-BE" sz="1200">
              <a:solidFill>
                <a:srgbClr val="898989"/>
              </a:solidFill>
              <a:latin typeface="Arial" pitchFamily="34" charset="0"/>
            </a:endParaRPr>
          </a:p>
        </p:txBody>
      </p:sp>
      <p:pic>
        <p:nvPicPr>
          <p:cNvPr id="148484" name="Content Placeholder 4"/>
          <p:cNvPicPr>
            <a:picLocks noGrp="1"/>
          </p:cNvPicPr>
          <p:nvPr>
            <p:ph idx="1"/>
          </p:nvPr>
        </p:nvPicPr>
        <p:blipFill>
          <a:blip r:embed="rId3"/>
          <a:stretch>
            <a:fillRect/>
          </a:stretch>
        </p:blipFill>
        <p:spPr>
          <a:xfrm>
            <a:off x="1301750" y="2292350"/>
            <a:ext cx="7302500" cy="3141663"/>
          </a:xfrm>
          <a:prstGeom prst="rect">
            <a:avLst/>
          </a:prstGeom>
          <a:noFill/>
          <a:ln>
            <a:miter lim="800000"/>
          </a:ln>
        </p:spPr>
      </p:pic>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05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5053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Q34: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SUPNAME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SUPPLIER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 </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PURCHASE_ORDER</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PONR = '1560')</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05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D511901-B9A9-408F-AD3E-9EE12759A3C2}" type="slidenum">
              <a:rPr lang="nl-NL" altLang="nl-BE" sz="1200">
                <a:solidFill>
                  <a:srgbClr val="898989"/>
                </a:solidFill>
                <a:latin typeface="Arial" pitchFamily="34" charset="0"/>
              </a:rPr>
              <a:t>72</a:t>
            </a:fld>
            <a:endParaRPr lang="nl-NL" altLang="nl-BE" sz="1200">
              <a:solidFill>
                <a:srgbClr val="898989"/>
              </a:solidFill>
              <a:latin typeface="Arial" pitchFamily="34" charset="0"/>
            </a:endParaRPr>
          </a:p>
        </p:txBody>
      </p:sp>
      <p:sp>
        <p:nvSpPr>
          <p:cNvPr id="150533" name="TextBox 5"/>
          <p:cNvSpPr/>
          <p:nvPr/>
        </p:nvSpPr>
        <p:spPr>
          <a:xfrm>
            <a:off x="3378200" y="5715000"/>
            <a:ext cx="1925638" cy="461963"/>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a:solidFill>
                  <a:srgbClr val="FF0000"/>
                </a:solidFill>
                <a:latin typeface="Arial" pitchFamily="34" charset="0"/>
              </a:rPr>
              <a:t>Best Wines </a:t>
            </a:r>
            <a:endParaRPr lang="nl-BE" altLang="nl-BE" sz="2400" b="1">
              <a:solidFill>
                <a:srgbClr val="FF0000"/>
              </a:solidFill>
              <a:latin typeface="Arial" pitchFamily="34" charset="0"/>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25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52579" name="Content Placeholder 2"/>
          <p:cNvSpPr>
            <a:spLocks noGrp="1"/>
          </p:cNvSpPr>
          <p:nvPr>
            <p:ph idx="1"/>
          </p:nvPr>
        </p:nvSpPr>
        <p:spPr>
          <a:xfrm>
            <a:off x="406400" y="1308100"/>
            <a:ext cx="8915400" cy="220980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Q35: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 PRODNAME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PRODUCT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AVAILABLE_QUANTITY &gt;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AVAILABLE_QUANTITY</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PRODUCT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 = '0178')</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25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D55E912-8404-4D36-8C5B-C07645B9C865}" type="slidenum">
              <a:rPr lang="nl-NL" altLang="nl-BE" sz="1200">
                <a:solidFill>
                  <a:srgbClr val="898989"/>
                </a:solidFill>
                <a:latin typeface="Arial" pitchFamily="34" charset="0"/>
              </a:rPr>
              <a:t>73</a:t>
            </a:fld>
            <a:endParaRPr lang="nl-NL" altLang="nl-BE" sz="1200">
              <a:solidFill>
                <a:srgbClr val="898989"/>
              </a:solidFill>
              <a:latin typeface="Arial" pitchFamily="34" charset="0"/>
            </a:endParaRPr>
          </a:p>
        </p:txBody>
      </p:sp>
      <p:graphicFrame>
        <p:nvGraphicFramePr>
          <p:cNvPr id="152581" name="Table 4"/>
          <p:cNvGraphicFramePr>
            <a:graphicFrameLocks noGrp="1"/>
          </p:cNvGraphicFramePr>
          <p:nvPr/>
        </p:nvGraphicFramePr>
        <p:xfrm>
          <a:off x="2305050" y="3702050"/>
          <a:ext cx="5295900" cy="2924175"/>
        </p:xfrm>
        <a:graphic>
          <a:graphicData uri="http://schemas.openxmlformats.org/drawingml/2006/table">
            <a:tbl>
              <a:tblPr/>
              <a:tblGrid>
                <a:gridCol w="915988"/>
                <a:gridCol w="4379912"/>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b="1">
                          <a:solidFill>
                            <a:srgbClr val="000000"/>
                          </a:solidFill>
                          <a:latin typeface="Calibri" pitchFamily="34" charset="0"/>
                        </a:rPr>
                        <a:t>PRODNAME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0212</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Billecart-Salmon, Brut Réserve, 2014</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0347</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a:solidFill>
                            <a:srgbClr val="000000"/>
                          </a:solidFill>
                          <a:latin typeface="Calibri" pitchFamily="34" charset="0"/>
                        </a:rPr>
                        <a:t>Chateau Corbin-Despagne, Saint-Emilion, 2005</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0474</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a:solidFill>
                            <a:srgbClr val="000000"/>
                          </a:solidFill>
                          <a:latin typeface="Calibri" pitchFamily="34" charset="0"/>
                        </a:rPr>
                        <a:t>Chateau De La Tour, Clos-Vougeot, Grand cru, 2008</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0885</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a:solidFill>
                            <a:srgbClr val="000000"/>
                          </a:solidFill>
                          <a:latin typeface="Calibri" pitchFamily="34" charset="0"/>
                        </a:rPr>
                        <a:t>Chateau Margaux, Grand Cru Classé, 1956</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0899</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Trimbach, Riesling, 1989</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46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54627" name="Content Placeholder 2"/>
          <p:cNvSpPr>
            <a:spLocks noGrp="1"/>
          </p:cNvSpPr>
          <p:nvPr>
            <p:ph idx="1"/>
          </p:nvPr>
        </p:nvSpPr>
        <p:spPr>
          <a:xfrm>
            <a:off x="330200" y="2630488"/>
            <a:ext cx="8915400" cy="2362200"/>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400" b="1">
                <a:latin typeface="Consolas" pitchFamily="49" charset="0"/>
              </a:rPr>
              <a:t>Q36: SELECT</a:t>
            </a:r>
            <a:r>
              <a:rPr lang="en-GB" altLang="nl-BE" sz="2400">
                <a:latin typeface="Consolas" pitchFamily="49" charset="0"/>
              </a:rPr>
              <a:t> SUPNAME</a:t>
            </a:r>
            <a:br>
              <a:rPr lang="en-GB" altLang="nl-BE" sz="2400">
                <a:latin typeface="Consolas" pitchFamily="49" charset="0"/>
              </a:rPr>
            </a:br>
            <a:r>
              <a:rPr lang="en-GB" altLang="nl-BE" sz="2400" b="1">
                <a:latin typeface="Consolas" pitchFamily="49" charset="0"/>
              </a:rPr>
              <a:t>FROM</a:t>
            </a:r>
            <a:r>
              <a:rPr lang="en-GB" altLang="nl-BE" sz="2400">
                <a:latin typeface="Consolas" pitchFamily="49" charset="0"/>
              </a:rPr>
              <a:t> SUPPLIER</a:t>
            </a:r>
            <a:br>
              <a:rPr lang="en-GB" altLang="nl-BE" sz="2400">
                <a:latin typeface="Consolas" pitchFamily="49" charset="0"/>
              </a:rPr>
            </a:br>
            <a:r>
              <a:rPr lang="en-GB" altLang="nl-BE" sz="2400" b="1">
                <a:latin typeface="Consolas" pitchFamily="49" charset="0"/>
              </a:rPr>
              <a:t>WHERE</a:t>
            </a:r>
            <a:r>
              <a:rPr lang="en-GB" altLang="nl-BE" sz="2400">
                <a:latin typeface="Consolas" pitchFamily="49" charset="0"/>
              </a:rPr>
              <a:t> SUPNR </a:t>
            </a:r>
            <a:r>
              <a:rPr lang="en-GB" altLang="nl-BE" sz="2400" b="1">
                <a:latin typeface="Consolas" pitchFamily="49" charset="0"/>
              </a:rPr>
              <a:t>IN</a:t>
            </a:r>
            <a:r>
              <a:rPr lang="en-GB" altLang="nl-BE" sz="2400">
                <a:latin typeface="Consolas" pitchFamily="49" charset="0"/>
              </a:rPr>
              <a:t> </a:t>
            </a:r>
            <a:br>
              <a:rPr lang="en-GB" altLang="nl-BE" sz="2400">
                <a:latin typeface="Consolas" pitchFamily="49" charset="0"/>
              </a:rPr>
            </a:br>
            <a:r>
              <a:rPr lang="en-GB" altLang="nl-BE" sz="2400">
                <a:latin typeface="Consolas" pitchFamily="49" charset="0"/>
              </a:rPr>
              <a:t>			(</a:t>
            </a:r>
            <a:r>
              <a:rPr lang="en-GB" altLang="nl-BE" sz="2400" b="1">
                <a:latin typeface="Consolas" pitchFamily="49" charset="0"/>
              </a:rPr>
              <a:t>SELECT</a:t>
            </a:r>
            <a:r>
              <a:rPr lang="en-GB" altLang="nl-BE" sz="2400">
                <a:latin typeface="Consolas" pitchFamily="49" charset="0"/>
              </a:rPr>
              <a:t> SUPNR</a:t>
            </a:r>
            <a:br>
              <a:rPr lang="en-GB" altLang="nl-BE" sz="2400">
                <a:latin typeface="Consolas" pitchFamily="49" charset="0"/>
              </a:rPr>
            </a:br>
            <a:r>
              <a:rPr lang="en-GB" altLang="nl-BE" sz="2400">
                <a:latin typeface="Consolas" pitchFamily="49" charset="0"/>
              </a:rPr>
              <a:t>			 </a:t>
            </a:r>
            <a:r>
              <a:rPr lang="en-GB" altLang="nl-BE" sz="2400" b="1">
                <a:latin typeface="Consolas" pitchFamily="49" charset="0"/>
              </a:rPr>
              <a:t>FROM</a:t>
            </a:r>
            <a:r>
              <a:rPr lang="en-GB" altLang="nl-BE" sz="2400">
                <a:latin typeface="Consolas" pitchFamily="49" charset="0"/>
              </a:rPr>
              <a:t> SUPPLIES</a:t>
            </a:r>
            <a:br>
              <a:rPr lang="en-GB" altLang="nl-BE" sz="2400">
                <a:latin typeface="Consolas" pitchFamily="49" charset="0"/>
              </a:rPr>
            </a:br>
            <a:r>
              <a:rPr lang="en-GB" altLang="nl-BE" sz="2400">
                <a:latin typeface="Consolas" pitchFamily="49" charset="0"/>
              </a:rPr>
              <a:t>			 </a:t>
            </a:r>
            <a:r>
              <a:rPr lang="en-GB" altLang="nl-BE" sz="2400" b="1">
                <a:latin typeface="Consolas" pitchFamily="49" charset="0"/>
              </a:rPr>
              <a:t>WHERE</a:t>
            </a:r>
            <a:r>
              <a:rPr lang="en-GB" altLang="nl-BE" sz="2400">
                <a:latin typeface="Consolas" pitchFamily="49" charset="0"/>
              </a:rPr>
              <a:t> PRODNR ='0178')</a:t>
            </a:r>
            <a:endParaRPr lang="nl-BE" altLang="nl-BE" sz="2400">
              <a:latin typeface="Consolas" pitchFamily="49" charset="0"/>
            </a:endParaRPr>
          </a:p>
          <a:p>
            <a:pPr marL="0" lvl="0" indent="0">
              <a:buNone/>
            </a:pPr>
            <a:endParaRPr lang="nl-BE" altLang="nl-BE"/>
          </a:p>
        </p:txBody>
      </p:sp>
      <p:sp>
        <p:nvSpPr>
          <p:cNvPr id="1546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4D909E-56B7-4467-A8C1-9F8437F1C3AF}" type="slidenum">
              <a:rPr lang="nl-NL" altLang="nl-BE" sz="1200">
                <a:solidFill>
                  <a:srgbClr val="898989"/>
                </a:solidFill>
                <a:latin typeface="Arial" pitchFamily="34" charset="0"/>
              </a:rPr>
              <a:t>74</a:t>
            </a:fld>
            <a:endParaRPr lang="nl-NL" altLang="nl-BE" sz="1200">
              <a:solidFill>
                <a:srgbClr val="898989"/>
              </a:solidFill>
              <a:latin typeface="Arial" pitchFamily="34" charset="0"/>
            </a:endParaRPr>
          </a:p>
        </p:txBody>
      </p:sp>
      <p:graphicFrame>
        <p:nvGraphicFramePr>
          <p:cNvPr id="154629" name="Table 4"/>
          <p:cNvGraphicFramePr>
            <a:graphicFrameLocks noGrp="1"/>
          </p:cNvGraphicFramePr>
          <p:nvPr/>
        </p:nvGraphicFramePr>
        <p:xfrm>
          <a:off x="7461250" y="2082800"/>
          <a:ext cx="1771650" cy="3295650"/>
        </p:xfrm>
        <a:graphic>
          <a:graphicData uri="http://schemas.openxmlformats.org/drawingml/2006/table">
            <a:tbl>
              <a:tblPr/>
              <a:tblGrid>
                <a:gridCol w="1771650"/>
              </a:tblGrid>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Deliwines</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Ad Fundum</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Depot</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Vinos del Mundo</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Crate</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66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5667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Q37: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SUPNAME</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SUPPLIER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IN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SUPPLIES</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PRODNR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IN</a:t>
            </a:r>
            <a:b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PRODNR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PRODUCT</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PRODTYPE = 'ROSE'))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66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F1B3BB7-3986-4DC5-BFBD-2BB7FC62DE4D}" type="slidenum">
              <a:rPr lang="nl-NL" altLang="nl-BE" sz="1200">
                <a:solidFill>
                  <a:srgbClr val="898989"/>
                </a:solidFill>
                <a:latin typeface="Arial" pitchFamily="34" charset="0"/>
              </a:rPr>
              <a:t>75</a:t>
            </a:fld>
            <a:endParaRPr lang="nl-NL" altLang="nl-BE" sz="1200">
              <a:solidFill>
                <a:srgbClr val="898989"/>
              </a:solidFill>
              <a:latin typeface="Arial" pitchFamily="34" charset="0"/>
            </a:endParaRPr>
          </a:p>
        </p:txBody>
      </p:sp>
      <p:graphicFrame>
        <p:nvGraphicFramePr>
          <p:cNvPr id="156677" name="Table 4"/>
          <p:cNvGraphicFramePr>
            <a:graphicFrameLocks noGrp="1"/>
          </p:cNvGraphicFramePr>
          <p:nvPr/>
        </p:nvGraphicFramePr>
        <p:xfrm>
          <a:off x="7702550" y="2032000"/>
          <a:ext cx="1771650" cy="1647825"/>
        </p:xfrm>
        <a:graphic>
          <a:graphicData uri="http://schemas.openxmlformats.org/drawingml/2006/table">
            <a:tbl>
              <a:tblPr/>
              <a:tblGrid>
                <a:gridCol w="1771650"/>
              </a:tblGrid>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Deliwines</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Depot</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87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Nested Queries</a:t>
            </a:r>
          </a:p>
        </p:txBody>
      </p:sp>
      <p:sp>
        <p:nvSpPr>
          <p:cNvPr id="15872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b="1">
                <a:latin typeface="Consolas" pitchFamily="49" charset="0"/>
              </a:rPr>
              <a:t>Q38: SELECT</a:t>
            </a:r>
            <a:r>
              <a:rPr lang="en-US" altLang="nl-BE">
                <a:latin typeface="Consolas" pitchFamily="49" charset="0"/>
              </a:rPr>
              <a:t> PRODNAME</a:t>
            </a:r>
            <a:br>
              <a:rPr lang="en-US" altLang="nl-BE">
                <a:latin typeface="Consolas" pitchFamily="49" charset="0"/>
              </a:rPr>
            </a:br>
            <a:r>
              <a:rPr lang="en-US" altLang="nl-BE">
                <a:latin typeface="Consolas" pitchFamily="49" charset="0"/>
              </a:rPr>
              <a:t>  </a:t>
            </a:r>
            <a:r>
              <a:rPr lang="en-US" altLang="nl-BE" b="1">
                <a:latin typeface="Consolas" pitchFamily="49" charset="0"/>
              </a:rPr>
              <a:t>   FROM</a:t>
            </a:r>
            <a:r>
              <a:rPr lang="en-US" altLang="nl-BE">
                <a:latin typeface="Consolas" pitchFamily="49" charset="0"/>
              </a:rPr>
              <a:t> PRODUCT</a:t>
            </a:r>
            <a:br>
              <a:rPr lang="en-US" altLang="nl-BE">
                <a:latin typeface="Consolas" pitchFamily="49" charset="0"/>
              </a:rPr>
            </a:br>
            <a:r>
              <a:rPr lang="en-US" altLang="nl-BE" b="1">
                <a:latin typeface="Consolas" pitchFamily="49" charset="0"/>
              </a:rPr>
              <a:t>     WHERE</a:t>
            </a:r>
            <a:r>
              <a:rPr lang="en-US" altLang="nl-BE">
                <a:latin typeface="Consolas" pitchFamily="49" charset="0"/>
              </a:rPr>
              <a:t> PRODNR </a:t>
            </a:r>
            <a:r>
              <a:rPr lang="en-US" altLang="nl-BE" b="1">
                <a:latin typeface="Consolas" pitchFamily="49" charset="0"/>
              </a:rPr>
              <a:t>IN</a:t>
            </a:r>
            <a:br>
              <a:rPr lang="en-US" altLang="nl-BE" b="1">
                <a:latin typeface="Consolas" pitchFamily="49" charset="0"/>
              </a:rPr>
            </a:br>
            <a:r>
              <a:rPr lang="en-US" altLang="nl-BE">
                <a:latin typeface="Consolas" pitchFamily="49" charset="0"/>
              </a:rPr>
              <a:t>	 (</a:t>
            </a:r>
            <a:r>
              <a:rPr lang="en-US" altLang="nl-BE" b="1">
                <a:latin typeface="Consolas" pitchFamily="49" charset="0"/>
              </a:rPr>
              <a:t>SELECT</a:t>
            </a:r>
            <a:r>
              <a:rPr lang="en-US" altLang="nl-BE">
                <a:latin typeface="Consolas" pitchFamily="49" charset="0"/>
              </a:rPr>
              <a:t> PRODNR</a:t>
            </a:r>
            <a:br>
              <a:rPr lang="en-US" altLang="nl-BE">
                <a:latin typeface="Consolas" pitchFamily="49" charset="0"/>
              </a:rPr>
            </a:br>
            <a:r>
              <a:rPr lang="en-US" altLang="nl-BE">
                <a:latin typeface="Consolas" pitchFamily="49" charset="0"/>
              </a:rPr>
              <a:t>	  </a:t>
            </a:r>
            <a:r>
              <a:rPr lang="en-US" altLang="nl-BE" b="1">
                <a:latin typeface="Consolas" pitchFamily="49" charset="0"/>
              </a:rPr>
              <a:t>FROM</a:t>
            </a:r>
            <a:r>
              <a:rPr lang="en-US" altLang="nl-BE">
                <a:latin typeface="Consolas" pitchFamily="49" charset="0"/>
              </a:rPr>
              <a:t> SUPPLIES</a:t>
            </a:r>
            <a:br>
              <a:rPr lang="en-US" altLang="nl-BE">
                <a:latin typeface="Consolas" pitchFamily="49" charset="0"/>
              </a:rPr>
            </a:br>
            <a:r>
              <a:rPr lang="en-US" altLang="nl-BE">
                <a:latin typeface="Consolas" pitchFamily="49" charset="0"/>
              </a:rPr>
              <a:t>	  </a:t>
            </a:r>
            <a:r>
              <a:rPr lang="en-US" altLang="nl-BE" b="1">
                <a:latin typeface="Consolas" pitchFamily="49" charset="0"/>
              </a:rPr>
              <a:t>WHERE</a:t>
            </a:r>
            <a:r>
              <a:rPr lang="en-US" altLang="nl-BE">
                <a:latin typeface="Consolas" pitchFamily="49" charset="0"/>
              </a:rPr>
              <a:t> SUPNR = </a:t>
            </a:r>
            <a:r>
              <a:rPr lang="en-GB" altLang="nl-BE">
                <a:latin typeface="Consolas" pitchFamily="49" charset="0"/>
              </a:rPr>
              <a:t>'</a:t>
            </a:r>
            <a:r>
              <a:rPr lang="en-US" altLang="nl-BE">
                <a:latin typeface="Consolas" pitchFamily="49" charset="0"/>
              </a:rPr>
              <a:t>32</a:t>
            </a:r>
            <a:r>
              <a:rPr lang="en-GB" altLang="nl-BE">
                <a:latin typeface="Consolas" pitchFamily="49" charset="0"/>
              </a:rPr>
              <a:t>'</a:t>
            </a:r>
            <a:r>
              <a:rPr lang="en-US" altLang="nl-BE">
                <a:latin typeface="Consolas" pitchFamily="49" charset="0"/>
              </a:rPr>
              <a:t>)</a:t>
            </a:r>
            <a:br>
              <a:rPr lang="en-US" altLang="nl-BE">
                <a:latin typeface="Consolas" pitchFamily="49" charset="0"/>
              </a:rPr>
            </a:br>
            <a:r>
              <a:rPr lang="en-US" altLang="nl-BE">
                <a:latin typeface="Consolas" pitchFamily="49" charset="0"/>
              </a:rPr>
              <a:t>     </a:t>
            </a:r>
            <a:r>
              <a:rPr lang="en-US" altLang="nl-BE" b="1">
                <a:latin typeface="Consolas" pitchFamily="49" charset="0"/>
              </a:rPr>
              <a:t>AND</a:t>
            </a:r>
            <a:r>
              <a:rPr lang="en-US" altLang="nl-BE">
                <a:latin typeface="Consolas" pitchFamily="49" charset="0"/>
              </a:rPr>
              <a:t> PRODNR </a:t>
            </a:r>
            <a:r>
              <a:rPr lang="en-US" altLang="nl-BE" b="1">
                <a:latin typeface="Consolas" pitchFamily="49" charset="0"/>
              </a:rPr>
              <a:t>IN</a:t>
            </a:r>
            <a:br>
              <a:rPr lang="en-US" altLang="nl-BE" b="1">
                <a:latin typeface="Consolas" pitchFamily="49" charset="0"/>
              </a:rPr>
            </a:br>
            <a:r>
              <a:rPr lang="en-US" altLang="nl-BE">
                <a:latin typeface="Consolas" pitchFamily="49" charset="0"/>
              </a:rPr>
              <a:t>	 (</a:t>
            </a:r>
            <a:r>
              <a:rPr lang="en-US" altLang="nl-BE" b="1">
                <a:latin typeface="Consolas" pitchFamily="49" charset="0"/>
              </a:rPr>
              <a:t>SELECT</a:t>
            </a:r>
            <a:r>
              <a:rPr lang="en-US" altLang="nl-BE">
                <a:latin typeface="Consolas" pitchFamily="49" charset="0"/>
              </a:rPr>
              <a:t> PRODNR</a:t>
            </a:r>
            <a:br>
              <a:rPr lang="en-US" altLang="nl-BE">
                <a:latin typeface="Consolas" pitchFamily="49" charset="0"/>
              </a:rPr>
            </a:br>
            <a:r>
              <a:rPr lang="en-US" altLang="nl-BE">
                <a:latin typeface="Consolas" pitchFamily="49" charset="0"/>
              </a:rPr>
              <a:t>	  </a:t>
            </a:r>
            <a:r>
              <a:rPr lang="en-US" altLang="nl-BE" b="1">
                <a:latin typeface="Consolas" pitchFamily="49" charset="0"/>
              </a:rPr>
              <a:t>FROM</a:t>
            </a:r>
            <a:r>
              <a:rPr lang="en-US" altLang="nl-BE">
                <a:latin typeface="Consolas" pitchFamily="49" charset="0"/>
              </a:rPr>
              <a:t> SUPPLIES</a:t>
            </a:r>
            <a:br>
              <a:rPr lang="en-US" altLang="nl-BE">
                <a:latin typeface="Consolas" pitchFamily="49" charset="0"/>
              </a:rPr>
            </a:br>
            <a:r>
              <a:rPr lang="en-US" altLang="nl-BE">
                <a:latin typeface="Consolas" pitchFamily="49" charset="0"/>
              </a:rPr>
              <a:t>	  </a:t>
            </a:r>
            <a:r>
              <a:rPr lang="en-US" altLang="nl-BE" b="1">
                <a:latin typeface="Consolas" pitchFamily="49" charset="0"/>
              </a:rPr>
              <a:t>WHERE</a:t>
            </a:r>
            <a:r>
              <a:rPr lang="en-US" altLang="nl-BE">
                <a:latin typeface="Consolas" pitchFamily="49" charset="0"/>
              </a:rPr>
              <a:t> SUPNR = </a:t>
            </a:r>
            <a:r>
              <a:rPr lang="en-GB" altLang="nl-BE">
                <a:latin typeface="Consolas" pitchFamily="49" charset="0"/>
              </a:rPr>
              <a:t>'</a:t>
            </a:r>
            <a:r>
              <a:rPr lang="en-US" altLang="nl-BE">
                <a:latin typeface="Consolas" pitchFamily="49" charset="0"/>
              </a:rPr>
              <a:t>84</a:t>
            </a:r>
            <a:r>
              <a:rPr lang="en-GB" altLang="nl-BE">
                <a:latin typeface="Consolas" pitchFamily="49" charset="0"/>
              </a:rPr>
              <a:t>'</a:t>
            </a:r>
            <a:r>
              <a:rPr lang="en-US" altLang="nl-BE">
                <a:latin typeface="Consolas" pitchFamily="49" charset="0"/>
              </a:rPr>
              <a:t>)</a:t>
            </a:r>
            <a:endParaRPr lang="nl-BE" altLang="nl-BE">
              <a:latin typeface="Consolas" pitchFamily="49" charset="0"/>
            </a:endParaRPr>
          </a:p>
          <a:p>
            <a:pPr marL="0" lvl="0" indent="0">
              <a:buNone/>
            </a:pPr>
            <a:endParaRPr lang="nl-BE" altLang="nl-BE">
              <a:latin typeface="Consolas" pitchFamily="49" charset="0"/>
            </a:endParaRPr>
          </a:p>
        </p:txBody>
      </p:sp>
      <p:sp>
        <p:nvSpPr>
          <p:cNvPr id="1587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5917760-0794-4BD8-93BD-09520EFAA8C7}" type="slidenum">
              <a:rPr lang="nl-NL" altLang="nl-BE" sz="1200">
                <a:solidFill>
                  <a:srgbClr val="898989"/>
                </a:solidFill>
                <a:latin typeface="Arial" pitchFamily="34" charset="0"/>
              </a:rPr>
              <a:t>76</a:t>
            </a:fld>
            <a:endParaRPr lang="nl-NL" altLang="nl-BE" sz="1200">
              <a:solidFill>
                <a:srgbClr val="898989"/>
              </a:solidFill>
              <a:latin typeface="Arial" pitchFamily="34" charset="0"/>
            </a:endParaRPr>
          </a:p>
        </p:txBody>
      </p:sp>
      <p:graphicFrame>
        <p:nvGraphicFramePr>
          <p:cNvPr id="158725" name="Table 4"/>
          <p:cNvGraphicFramePr>
            <a:graphicFrameLocks noGrp="1"/>
          </p:cNvGraphicFramePr>
          <p:nvPr/>
        </p:nvGraphicFramePr>
        <p:xfrm>
          <a:off x="6610350" y="3040062"/>
          <a:ext cx="2962275" cy="1647825"/>
        </p:xfrm>
        <a:graphic>
          <a:graphicData uri="http://schemas.openxmlformats.org/drawingml/2006/table">
            <a:tbl>
              <a:tblPr/>
              <a:tblGrid>
                <a:gridCol w="2962275"/>
              </a:tblGrid>
              <a:tr h="549275">
                <a:tc>
                  <a:txBody>
                    <a:bodyPr vert="horz" wrap="square" lIns="68554" tIns="0" rIns="6855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PRODNAME</a:t>
                      </a:r>
                      <a:endParaRPr lang="nl-BE" altLang="en-US" b="1">
                        <a:solidFill>
                          <a:srgbClr val="000000"/>
                        </a:solidFill>
                        <a:latin typeface="Calibri" pitchFamily="34" charset="0"/>
                        <a:ea typeface="Calibri" pitchFamily="34" charset="0"/>
                      </a:endParaRPr>
                    </a:p>
                  </a:txBody>
                  <a:tcPr marL="68554" marR="6855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4" tIns="0" rIns="6855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Veuve-Cliquot, Brut, 2012</a:t>
                      </a:r>
                      <a:endParaRPr lang="nl-BE" altLang="en-US">
                        <a:solidFill>
                          <a:srgbClr val="000000"/>
                        </a:solidFill>
                        <a:latin typeface="Calibri" pitchFamily="34" charset="0"/>
                        <a:ea typeface="Calibri" pitchFamily="34" charset="0"/>
                      </a:endParaRPr>
                    </a:p>
                  </a:txBody>
                  <a:tcPr marL="68554" marR="6855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4" tIns="0" rIns="6855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a:solidFill>
                            <a:srgbClr val="000000"/>
                          </a:solidFill>
                          <a:latin typeface="Calibri" pitchFamily="34" charset="0"/>
                        </a:rPr>
                        <a:t>Conde de Hervías, Rioja, 2004</a:t>
                      </a:r>
                      <a:endParaRPr lang="nl-BE" altLang="en-US">
                        <a:solidFill>
                          <a:srgbClr val="000000"/>
                        </a:solidFill>
                        <a:latin typeface="Calibri" pitchFamily="34" charset="0"/>
                        <a:ea typeface="Calibri" pitchFamily="34" charset="0"/>
                      </a:endParaRPr>
                    </a:p>
                  </a:txBody>
                  <a:tcPr marL="68554" marR="6855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07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Correlated Queries</a:t>
            </a:r>
          </a:p>
        </p:txBody>
      </p:sp>
      <p:sp>
        <p:nvSpPr>
          <p:cNvPr id="1607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Whenever a condition in the WHERE clause of a nested query references some column of a table declared in the outer query, the two queries are said to be correlated </a:t>
            </a:r>
          </a:p>
          <a:p>
            <a:pPr lvl="0"/>
            <a:r>
              <a:t>The nested query is then evaluated once for each tuple (or combination of tuples) in the outer query </a:t>
            </a:r>
          </a:p>
        </p:txBody>
      </p:sp>
      <p:sp>
        <p:nvSpPr>
          <p:cNvPr id="1607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62F5113-E8E5-433C-B081-625F221EF46E}" type="slidenum">
              <a:rPr lang="nl-NL" altLang="nl-BE" sz="1200">
                <a:solidFill>
                  <a:srgbClr val="898989"/>
                </a:solidFill>
                <a:latin typeface="Arial" pitchFamily="34" charset="0"/>
              </a:rPr>
              <a:t>77</a:t>
            </a:fld>
            <a:endParaRPr lang="nl-NL" altLang="nl-BE" sz="1200">
              <a:solidFill>
                <a:srgbClr val="898989"/>
              </a:solidFill>
              <a:latin typeface="Arial" pitchFamily="34" charset="0"/>
            </a:endParaRPr>
          </a:p>
        </p:txBody>
      </p:sp>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28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Correlated Queries</a:t>
            </a:r>
          </a:p>
        </p:txBody>
      </p:sp>
      <p:sp>
        <p:nvSpPr>
          <p:cNvPr id="162819" name="Content Placeholder 2"/>
          <p:cNvSpPr>
            <a:spLocks noGrp="1"/>
          </p:cNvSpPr>
          <p:nvPr>
            <p:ph idx="1"/>
          </p:nvPr>
        </p:nvSpPr>
        <p:spPr>
          <a:xfrm>
            <a:off x="495300" y="13033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Q39: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P.PRODNR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PRODUCT P</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1 &lt;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 COUNT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PO_LINE POL</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P.PRODNR = POL.PRODNR</a:t>
            </a:r>
            <a:r>
              <a:rPr kumimoji="0" lang="en-GB" sz="3200" b="0" i="0" u="none" strike="noStrike" kern="1200" cap="none" spc="0" normalizeH="0" baseline="0" noProof="0">
                <a:ln>
                  <a:noFill/>
                </a:ln>
                <a:solidFill>
                  <a:schemeClr val="tx1"/>
                </a:solidFill>
                <a:effectLst/>
                <a:uLnTx/>
                <a:uFillTx/>
                <a:latin typeface="+mn-lt" pitchFamily="34" charset="0"/>
                <a:ea typeface="+mn-ea"/>
                <a:cs typeface="+mn-cs"/>
              </a:rPr>
              <a:t>)</a:t>
            </a:r>
            <a:endParaRPr kumimoji="0" lang="nl-BE"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628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FA562E-A8AF-45DB-AD72-3DEEAA49716E}" type="slidenum">
              <a:rPr lang="nl-NL" altLang="nl-BE" sz="1200">
                <a:solidFill>
                  <a:srgbClr val="898989"/>
                </a:solidFill>
                <a:latin typeface="Arial" pitchFamily="34" charset="0"/>
              </a:rPr>
              <a:t>78</a:t>
            </a:fld>
            <a:endParaRPr lang="nl-NL" altLang="nl-BE" sz="1200">
              <a:solidFill>
                <a:srgbClr val="898989"/>
              </a:solidFill>
              <a:latin typeface="Arial" pitchFamily="34" charset="0"/>
            </a:endParaRPr>
          </a:p>
        </p:txBody>
      </p:sp>
      <p:graphicFrame>
        <p:nvGraphicFramePr>
          <p:cNvPr id="162821" name="Table 1"/>
          <p:cNvGraphicFramePr>
            <a:graphicFrameLocks noGrp="1"/>
          </p:cNvGraphicFramePr>
          <p:nvPr/>
        </p:nvGraphicFramePr>
        <p:xfrm>
          <a:off x="495300" y="3929062"/>
          <a:ext cx="4881562" cy="2611438"/>
        </p:xfrm>
        <a:graphic>
          <a:graphicData uri="http://schemas.openxmlformats.org/drawingml/2006/table">
            <a:tbl>
              <a:tblPr/>
              <a:tblGrid>
                <a:gridCol w="917575"/>
                <a:gridCol w="3963988"/>
              </a:tblGrid>
              <a:tr h="476250">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400" b="1">
                          <a:solidFill>
                            <a:srgbClr val="000000"/>
                          </a:solidFill>
                          <a:latin typeface="Calibri" pitchFamily="34" charset="0"/>
                        </a:rPr>
                        <a:t>PRODNR</a:t>
                      </a:r>
                      <a:endParaRPr lang="nl-BE" altLang="en-US" sz="1400"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400" b="1">
                          <a:solidFill>
                            <a:srgbClr val="000000"/>
                          </a:solidFill>
                          <a:latin typeface="Calibri" pitchFamily="34" charset="0"/>
                        </a:rPr>
                        <a:t>PRODNAME</a:t>
                      </a:r>
                      <a:endParaRPr lang="nl-BE" altLang="en-US" sz="1400" b="1">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a:solidFill>
                            <a:srgbClr val="000000"/>
                          </a:solidFill>
                          <a:latin typeface="Calibri" pitchFamily="34" charset="0"/>
                        </a:rPr>
                        <a:t>0212</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a:solidFill>
                            <a:srgbClr val="000000"/>
                          </a:solidFill>
                          <a:latin typeface="Calibri" pitchFamily="34" charset="0"/>
                        </a:rPr>
                        <a:t>Billecart-Salmon, Brut Réserve, 2014</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a:solidFill>
                            <a:srgbClr val="000000"/>
                          </a:solidFill>
                          <a:latin typeface="Calibri" pitchFamily="34" charset="0"/>
                        </a:rPr>
                        <a:t>0289</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fr-FR" altLang="en-US" sz="1400">
                          <a:solidFill>
                            <a:srgbClr val="000000"/>
                          </a:solidFill>
                          <a:latin typeface="Calibri" pitchFamily="34" charset="0"/>
                        </a:rPr>
                        <a:t>Chateau Saint Estève de Neri, 2015</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0154</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400">
                          <a:solidFill>
                            <a:srgbClr val="000000"/>
                          </a:solidFill>
                          <a:latin typeface="Calibri" pitchFamily="34" charset="0"/>
                        </a:rPr>
                        <a:t>Chateau Haut Brion, 2008</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400">
                          <a:solidFill>
                            <a:srgbClr val="000000"/>
                          </a:solidFill>
                          <a:latin typeface="Calibri" pitchFamily="34" charset="0"/>
                        </a:rPr>
                        <a:t>0295</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fr-FR" altLang="en-US" sz="1400">
                          <a:solidFill>
                            <a:srgbClr val="000000"/>
                          </a:solidFill>
                          <a:latin typeface="Calibri" pitchFamily="34" charset="0"/>
                        </a:rPr>
                        <a:t>Chateau Pape Clement, Pessac-Léognan, 2001</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69" tIns="0" rIns="6856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200">
                        <a:solidFill>
                          <a:srgbClr val="000000"/>
                        </a:solidFill>
                        <a:latin typeface="Calibri" pitchFamily="34" charset="0"/>
                        <a:ea typeface="Times New Roman" pitchFamily="18" charset="0"/>
                      </a:endParaRPr>
                    </a:p>
                  </a:txBody>
                  <a:tcPr marL="68569" marR="6856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graphicFrame>
        <p:nvGraphicFramePr>
          <p:cNvPr id="162844" name="Table 2"/>
          <p:cNvGraphicFramePr>
            <a:graphicFrameLocks noGrp="1"/>
          </p:cNvGraphicFramePr>
          <p:nvPr/>
        </p:nvGraphicFramePr>
        <p:xfrm>
          <a:off x="5837238" y="3724275"/>
          <a:ext cx="3111500" cy="2921000"/>
        </p:xfrm>
        <a:graphic>
          <a:graphicData uri="http://schemas.openxmlformats.org/drawingml/2006/table">
            <a:tbl>
              <a:tblPr/>
              <a:tblGrid>
                <a:gridCol w="939800"/>
                <a:gridCol w="1054100"/>
                <a:gridCol w="1117600"/>
              </a:tblGrid>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PONR</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PRODNR</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QUANTITY</a:t>
                      </a:r>
                      <a:endParaRPr lang="nl-BE" altLang="en-US" sz="12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1511</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1538</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1577</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0212</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a:solidFill>
                            <a:srgbClr val="000000"/>
                          </a:solidFill>
                          <a:latin typeface="Calibri" pitchFamily="34" charset="0"/>
                        </a:rPr>
                        <a:t>6</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100">
                        <a:solidFill>
                          <a:srgbClr val="000000"/>
                        </a:solidFill>
                        <a:latin typeface="Calibri" pitchFamily="34" charset="0"/>
                        <a:ea typeface="Times New Roman" pitchFamily="18"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48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Correlated Queries</a:t>
            </a:r>
          </a:p>
        </p:txBody>
      </p:sp>
      <p:sp>
        <p:nvSpPr>
          <p:cNvPr id="164867" name="Content Placeholder 2"/>
          <p:cNvSpPr>
            <a:spLocks noGrp="1"/>
          </p:cNvSpPr>
          <p:nvPr>
            <p:ph idx="1"/>
          </p:nvPr>
        </p:nvSpPr>
        <p:spPr>
          <a:xfrm>
            <a:off x="495300" y="1600200"/>
            <a:ext cx="9169400" cy="4525963"/>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Q40: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 R.SUPNAME, P.PRODNR, </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P.PRODNAME,  </a:t>
            </a:r>
            <a:b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S1.PURCHASE_PRICE, S1.DELIV_PERIOD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SUPPLIER R, SUPPLIES S1, PRODUCT P</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 = S1.SUPNR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AND</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S1.PRODNR = P.PRODNR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AND</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S1.PURCHASE_PRICE &lt;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 AVG</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 S2</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P.PRODNR = S2.PRODNR)</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648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2E5FB6D-1D8C-486A-AF3F-C7C487F022D6}" type="slidenum">
              <a:rPr lang="nl-NL" altLang="nl-BE" sz="1200">
                <a:solidFill>
                  <a:srgbClr val="898989"/>
                </a:solidFill>
                <a:latin typeface="Arial" pitchFamily="34" charset="0"/>
              </a:rPr>
              <a:t>79</a:t>
            </a:fld>
            <a:endParaRPr lang="nl-NL" altLang="nl-BE" sz="1200">
              <a:solidFill>
                <a:srgbClr val="898989"/>
              </a:solidFill>
              <a:latin typeface="Arial" pitchFamily="34" charset="0"/>
            </a:endParaRPr>
          </a:p>
        </p:txBody>
      </p:sp>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Three-Level Database Architecture</a:t>
            </a:r>
          </a:p>
        </p:txBody>
      </p:sp>
      <p:sp>
        <p:nvSpPr>
          <p:cNvPr id="1945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AA04BF4-D9B2-41C3-9487-03C238F8CC55}" type="slidenum">
              <a:rPr lang="nl-NL" altLang="nl-BE" sz="1200">
                <a:solidFill>
                  <a:srgbClr val="898989"/>
                </a:solidFill>
                <a:latin typeface="Arial" pitchFamily="34" charset="0"/>
              </a:rPr>
              <a:t>8</a:t>
            </a:fld>
            <a:endParaRPr lang="nl-NL" altLang="nl-BE" sz="1200">
              <a:solidFill>
                <a:srgbClr val="898989"/>
              </a:solidFill>
              <a:latin typeface="Arial" pitchFamily="34" charset="0"/>
            </a:endParaRPr>
          </a:p>
        </p:txBody>
      </p:sp>
      <p:pic>
        <p:nvPicPr>
          <p:cNvPr id="19460" name="Picture 4"/>
          <p:cNvPicPr>
            <a:picLocks noChangeAspect="1"/>
          </p:cNvPicPr>
          <p:nvPr/>
        </p:nvPicPr>
        <p:blipFill>
          <a:blip r:embed="rId3"/>
          <a:stretch>
            <a:fillRect/>
          </a:stretch>
        </p:blipFill>
        <p:spPr>
          <a:xfrm>
            <a:off x="955675" y="1612900"/>
            <a:ext cx="8050213" cy="4513263"/>
          </a:xfrm>
          <a:prstGeom prst="rect">
            <a:avLst/>
          </a:prstGeom>
          <a:noFill/>
          <a:ln>
            <a:noFill/>
            <a:miter lim="800000"/>
          </a:ln>
        </p:spPr>
      </p:pic>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69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Correlated Queries</a:t>
            </a:r>
          </a:p>
        </p:txBody>
      </p:sp>
      <p:sp>
        <p:nvSpPr>
          <p:cNvPr id="16691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CF3F928-B0DF-40D5-B145-4C45435A2862}" type="slidenum">
              <a:rPr lang="nl-NL" altLang="nl-BE" sz="1200">
                <a:solidFill>
                  <a:srgbClr val="898989"/>
                </a:solidFill>
                <a:latin typeface="Arial" pitchFamily="34" charset="0"/>
              </a:rPr>
              <a:t>80</a:t>
            </a:fld>
            <a:endParaRPr lang="nl-NL" altLang="nl-BE" sz="1200">
              <a:solidFill>
                <a:srgbClr val="898989"/>
              </a:solidFill>
              <a:latin typeface="Arial" pitchFamily="34" charset="0"/>
            </a:endParaRPr>
          </a:p>
        </p:txBody>
      </p:sp>
      <p:grpSp>
        <p:nvGrpSpPr>
          <p:cNvPr id="166916" name="Group 7"/>
          <p:cNvGrpSpPr>
            <a:grpSpLocks noChangeAspect="1"/>
          </p:cNvGrpSpPr>
          <p:nvPr/>
        </p:nvGrpSpPr>
        <p:grpSpPr>
          <a:xfrm>
            <a:off x="844550" y="1525588"/>
            <a:ext cx="8216900" cy="4722812"/>
            <a:chOff x="532" y="961"/>
            <a:chExt cx="5176" cy="2975"/>
          </a:xfrm>
        </p:grpSpPr>
        <p:sp>
          <p:nvSpPr>
            <p:cNvPr id="166917" name="AutoShape 6"/>
            <p:cNvSpPr>
              <a:spLocks noChangeAspect="1" noTextEdit="1"/>
            </p:cNvSpPr>
            <p:nvPr/>
          </p:nvSpPr>
          <p:spPr>
            <a:xfrm>
              <a:off x="532" y="961"/>
              <a:ext cx="5176" cy="2975"/>
            </a:xfrm>
            <a:prstGeom prst="rect">
              <a:avLst/>
            </a:prstGeom>
            <a:noFill/>
            <a:ln>
              <a:noFill/>
              <a:miter lim="800000"/>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66918" name="Group 208"/>
            <p:cNvGrpSpPr/>
            <p:nvPr/>
          </p:nvGrpSpPr>
          <p:grpSpPr>
            <a:xfrm>
              <a:off x="679" y="1122"/>
              <a:ext cx="4906" cy="2802"/>
              <a:chOff x="679" y="1122"/>
              <a:chExt cx="4906" cy="2802"/>
            </a:xfrm>
          </p:grpSpPr>
          <p:sp>
            <p:nvSpPr>
              <p:cNvPr id="166956" name="Rectangle 8"/>
              <p:cNvSpPr/>
              <p:nvPr/>
            </p:nvSpPr>
            <p:spPr>
              <a:xfrm>
                <a:off x="773" y="2741"/>
                <a:ext cx="35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7" name="Rectangle 9"/>
              <p:cNvSpPr/>
              <p:nvPr/>
            </p:nvSpPr>
            <p:spPr>
              <a:xfrm>
                <a:off x="1132" y="2741"/>
                <a:ext cx="80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8" name="Rectangle 10"/>
              <p:cNvSpPr/>
              <p:nvPr/>
            </p:nvSpPr>
            <p:spPr>
              <a:xfrm>
                <a:off x="1941" y="2741"/>
                <a:ext cx="782"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9" name="Rectangle 11"/>
              <p:cNvSpPr/>
              <p:nvPr/>
            </p:nvSpPr>
            <p:spPr>
              <a:xfrm>
                <a:off x="773" y="2933"/>
                <a:ext cx="359" cy="19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0" name="Rectangle 12"/>
              <p:cNvSpPr/>
              <p:nvPr/>
            </p:nvSpPr>
            <p:spPr>
              <a:xfrm>
                <a:off x="1132" y="2933"/>
                <a:ext cx="809" cy="19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1" name="Rectangle 13"/>
              <p:cNvSpPr/>
              <p:nvPr/>
            </p:nvSpPr>
            <p:spPr>
              <a:xfrm>
                <a:off x="1941" y="2933"/>
                <a:ext cx="782" cy="19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2" name="Rectangle 14"/>
              <p:cNvSpPr/>
              <p:nvPr/>
            </p:nvSpPr>
            <p:spPr>
              <a:xfrm>
                <a:off x="773" y="3124"/>
                <a:ext cx="35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3" name="Rectangle 15"/>
              <p:cNvSpPr/>
              <p:nvPr/>
            </p:nvSpPr>
            <p:spPr>
              <a:xfrm>
                <a:off x="1132" y="3124"/>
                <a:ext cx="80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4" name="Rectangle 16"/>
              <p:cNvSpPr/>
              <p:nvPr/>
            </p:nvSpPr>
            <p:spPr>
              <a:xfrm>
                <a:off x="1941" y="3124"/>
                <a:ext cx="782"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5" name="Rectangle 17"/>
              <p:cNvSpPr/>
              <p:nvPr/>
            </p:nvSpPr>
            <p:spPr>
              <a:xfrm>
                <a:off x="773" y="3316"/>
                <a:ext cx="359" cy="192"/>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6" name="Rectangle 18"/>
              <p:cNvSpPr/>
              <p:nvPr/>
            </p:nvSpPr>
            <p:spPr>
              <a:xfrm>
                <a:off x="1132" y="3316"/>
                <a:ext cx="809" cy="192"/>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7" name="Rectangle 19"/>
              <p:cNvSpPr/>
              <p:nvPr/>
            </p:nvSpPr>
            <p:spPr>
              <a:xfrm>
                <a:off x="1941" y="3316"/>
                <a:ext cx="782" cy="192"/>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8" name="Rectangle 20"/>
              <p:cNvSpPr/>
              <p:nvPr/>
            </p:nvSpPr>
            <p:spPr>
              <a:xfrm>
                <a:off x="773" y="3508"/>
                <a:ext cx="35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69" name="Rectangle 21"/>
              <p:cNvSpPr/>
              <p:nvPr/>
            </p:nvSpPr>
            <p:spPr>
              <a:xfrm>
                <a:off x="1132" y="3508"/>
                <a:ext cx="809"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70" name="Rectangle 22"/>
              <p:cNvSpPr/>
              <p:nvPr/>
            </p:nvSpPr>
            <p:spPr>
              <a:xfrm>
                <a:off x="1941" y="3508"/>
                <a:ext cx="782" cy="192"/>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66971" name="Line 23"/>
              <p:cNvCxnSpPr/>
              <p:nvPr/>
            </p:nvCxnSpPr>
            <p:spPr>
              <a:xfrm flipH="1">
                <a:off x="1132" y="2737"/>
                <a:ext cx="0" cy="967"/>
              </a:xfrm>
              <a:prstGeom prst="line">
                <a:avLst/>
              </a:prstGeom>
              <a:noFill/>
              <a:ln w="11113">
                <a:solidFill>
                  <a:prstClr val="black"/>
                </a:solidFill>
                <a:miter lim="800000"/>
              </a:ln>
            </p:spPr>
          </p:cxnSp>
          <p:cxnSp>
            <p:nvCxnSpPr>
              <p:cNvPr id="166972" name="Line 24"/>
              <p:cNvCxnSpPr/>
              <p:nvPr/>
            </p:nvCxnSpPr>
            <p:spPr>
              <a:xfrm flipH="1">
                <a:off x="1941" y="2737"/>
                <a:ext cx="0" cy="967"/>
              </a:xfrm>
              <a:prstGeom prst="line">
                <a:avLst/>
              </a:prstGeom>
              <a:noFill/>
              <a:ln w="11113">
                <a:solidFill>
                  <a:prstClr val="black"/>
                </a:solidFill>
                <a:miter lim="800000"/>
              </a:ln>
            </p:spPr>
          </p:cxnSp>
          <p:cxnSp>
            <p:nvCxnSpPr>
              <p:cNvPr id="166973" name="Line 25"/>
              <p:cNvCxnSpPr/>
              <p:nvPr/>
            </p:nvCxnSpPr>
            <p:spPr>
              <a:xfrm>
                <a:off x="769" y="2933"/>
                <a:ext cx="1957" cy="0"/>
              </a:xfrm>
              <a:prstGeom prst="line">
                <a:avLst/>
              </a:prstGeom>
              <a:noFill/>
              <a:ln w="11113">
                <a:solidFill>
                  <a:prstClr val="black"/>
                </a:solidFill>
                <a:miter lim="800000"/>
              </a:ln>
            </p:spPr>
          </p:cxnSp>
          <p:cxnSp>
            <p:nvCxnSpPr>
              <p:cNvPr id="166974" name="Line 26"/>
              <p:cNvCxnSpPr/>
              <p:nvPr/>
            </p:nvCxnSpPr>
            <p:spPr>
              <a:xfrm>
                <a:off x="769" y="3124"/>
                <a:ext cx="1957" cy="0"/>
              </a:xfrm>
              <a:prstGeom prst="line">
                <a:avLst/>
              </a:prstGeom>
              <a:noFill/>
              <a:ln w="11113">
                <a:solidFill>
                  <a:prstClr val="black"/>
                </a:solidFill>
                <a:miter lim="800000"/>
              </a:ln>
            </p:spPr>
          </p:cxnSp>
          <p:cxnSp>
            <p:nvCxnSpPr>
              <p:cNvPr id="166975" name="Line 27"/>
              <p:cNvCxnSpPr/>
              <p:nvPr/>
            </p:nvCxnSpPr>
            <p:spPr>
              <a:xfrm>
                <a:off x="769" y="3316"/>
                <a:ext cx="1957" cy="0"/>
              </a:xfrm>
              <a:prstGeom prst="line">
                <a:avLst/>
              </a:prstGeom>
              <a:noFill/>
              <a:ln w="11113">
                <a:solidFill>
                  <a:prstClr val="black"/>
                </a:solidFill>
                <a:miter lim="800000"/>
              </a:ln>
            </p:spPr>
          </p:cxnSp>
          <p:cxnSp>
            <p:nvCxnSpPr>
              <p:cNvPr id="166976" name="Line 28"/>
              <p:cNvCxnSpPr/>
              <p:nvPr/>
            </p:nvCxnSpPr>
            <p:spPr>
              <a:xfrm>
                <a:off x="769" y="3508"/>
                <a:ext cx="1957" cy="0"/>
              </a:xfrm>
              <a:prstGeom prst="line">
                <a:avLst/>
              </a:prstGeom>
              <a:noFill/>
              <a:ln w="11113">
                <a:solidFill>
                  <a:prstClr val="black"/>
                </a:solidFill>
                <a:miter lim="800000"/>
              </a:ln>
            </p:spPr>
          </p:cxnSp>
          <p:cxnSp>
            <p:nvCxnSpPr>
              <p:cNvPr id="166977" name="Line 29"/>
              <p:cNvCxnSpPr/>
              <p:nvPr/>
            </p:nvCxnSpPr>
            <p:spPr>
              <a:xfrm flipH="1">
                <a:off x="773" y="2737"/>
                <a:ext cx="0" cy="967"/>
              </a:xfrm>
              <a:prstGeom prst="line">
                <a:avLst/>
              </a:prstGeom>
              <a:noFill/>
              <a:ln w="11113">
                <a:solidFill>
                  <a:prstClr val="black"/>
                </a:solidFill>
                <a:miter lim="800000"/>
              </a:ln>
            </p:spPr>
          </p:cxnSp>
          <p:cxnSp>
            <p:nvCxnSpPr>
              <p:cNvPr id="166978" name="Line 30"/>
              <p:cNvCxnSpPr/>
              <p:nvPr/>
            </p:nvCxnSpPr>
            <p:spPr>
              <a:xfrm flipH="1">
                <a:off x="2723" y="2737"/>
                <a:ext cx="0" cy="967"/>
              </a:xfrm>
              <a:prstGeom prst="line">
                <a:avLst/>
              </a:prstGeom>
              <a:noFill/>
              <a:ln w="11113">
                <a:solidFill>
                  <a:prstClr val="black"/>
                </a:solidFill>
                <a:miter lim="800000"/>
              </a:ln>
            </p:spPr>
          </p:cxnSp>
          <p:cxnSp>
            <p:nvCxnSpPr>
              <p:cNvPr id="166979" name="Line 31"/>
              <p:cNvCxnSpPr/>
              <p:nvPr/>
            </p:nvCxnSpPr>
            <p:spPr>
              <a:xfrm>
                <a:off x="769" y="2741"/>
                <a:ext cx="1957" cy="0"/>
              </a:xfrm>
              <a:prstGeom prst="line">
                <a:avLst/>
              </a:prstGeom>
              <a:noFill/>
              <a:ln w="11113">
                <a:solidFill>
                  <a:prstClr val="black"/>
                </a:solidFill>
                <a:miter lim="800000"/>
              </a:ln>
            </p:spPr>
          </p:cxnSp>
          <p:cxnSp>
            <p:nvCxnSpPr>
              <p:cNvPr id="166980" name="Line 32"/>
              <p:cNvCxnSpPr/>
              <p:nvPr/>
            </p:nvCxnSpPr>
            <p:spPr>
              <a:xfrm>
                <a:off x="769" y="3700"/>
                <a:ext cx="1957" cy="0"/>
              </a:xfrm>
              <a:prstGeom prst="line">
                <a:avLst/>
              </a:prstGeom>
              <a:noFill/>
              <a:ln w="11113">
                <a:solidFill>
                  <a:prstClr val="black"/>
                </a:solidFill>
                <a:miter lim="800000"/>
              </a:ln>
            </p:spPr>
          </p:cxnSp>
          <p:sp>
            <p:nvSpPr>
              <p:cNvPr id="166981" name="Rectangle 33"/>
              <p:cNvSpPr/>
              <p:nvPr/>
            </p:nvSpPr>
            <p:spPr>
              <a:xfrm>
                <a:off x="823" y="2767"/>
                <a:ext cx="23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u="sng">
                    <a:solidFill>
                      <a:srgbClr val="000000"/>
                    </a:solidFill>
                  </a:rPr>
                  <a:t>SUPNR</a:t>
                </a:r>
                <a:endParaRPr lang="nl-BE" altLang="nl-BE" sz="1800" u="sng">
                  <a:latin typeface="Arial" pitchFamily="34" charset="0"/>
                </a:endParaRPr>
              </a:p>
            </p:txBody>
          </p:sp>
          <p:sp>
            <p:nvSpPr>
              <p:cNvPr id="166982" name="Rectangle 34"/>
              <p:cNvSpPr/>
              <p:nvPr/>
            </p:nvSpPr>
            <p:spPr>
              <a:xfrm>
                <a:off x="1183" y="2767"/>
                <a:ext cx="4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SUPNAME</a:t>
                </a:r>
                <a:endParaRPr lang="nl-BE" altLang="nl-BE" sz="1800">
                  <a:latin typeface="Arial" pitchFamily="34" charset="0"/>
                </a:endParaRPr>
              </a:p>
            </p:txBody>
          </p:sp>
          <p:sp>
            <p:nvSpPr>
              <p:cNvPr id="166983" name="Rectangle 35"/>
              <p:cNvSpPr/>
              <p:nvPr/>
            </p:nvSpPr>
            <p:spPr>
              <a:xfrm>
                <a:off x="1992" y="2767"/>
                <a:ext cx="53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SUPADDRESS</a:t>
                </a:r>
                <a:endParaRPr lang="nl-BE" altLang="nl-BE" sz="1800">
                  <a:latin typeface="Arial" pitchFamily="34" charset="0"/>
                </a:endParaRPr>
              </a:p>
            </p:txBody>
          </p:sp>
          <p:sp>
            <p:nvSpPr>
              <p:cNvPr id="166984" name="Rectangle 36"/>
              <p:cNvSpPr/>
              <p:nvPr/>
            </p:nvSpPr>
            <p:spPr>
              <a:xfrm>
                <a:off x="823" y="295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37</a:t>
                </a:r>
                <a:endParaRPr lang="nl-BE" altLang="nl-BE" sz="1800">
                  <a:latin typeface="Arial" pitchFamily="34" charset="0"/>
                </a:endParaRPr>
              </a:p>
            </p:txBody>
          </p:sp>
          <p:sp>
            <p:nvSpPr>
              <p:cNvPr id="166985" name="Rectangle 37"/>
              <p:cNvSpPr/>
              <p:nvPr/>
            </p:nvSpPr>
            <p:spPr>
              <a:xfrm>
                <a:off x="1183" y="2959"/>
                <a:ext cx="45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Ad Fundum</a:t>
                </a:r>
                <a:endParaRPr lang="nl-BE" altLang="nl-BE" sz="1800">
                  <a:latin typeface="Arial" pitchFamily="34" charset="0"/>
                </a:endParaRPr>
              </a:p>
            </p:txBody>
          </p:sp>
          <p:sp>
            <p:nvSpPr>
              <p:cNvPr id="166986" name="Rectangle 38"/>
              <p:cNvSpPr/>
              <p:nvPr/>
            </p:nvSpPr>
            <p:spPr>
              <a:xfrm>
                <a:off x="1992" y="2959"/>
                <a:ext cx="10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6987" name="Rectangle 39"/>
              <p:cNvSpPr/>
              <p:nvPr/>
            </p:nvSpPr>
            <p:spPr>
              <a:xfrm>
                <a:off x="823" y="3151"/>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66988" name="Rectangle 40"/>
              <p:cNvSpPr/>
              <p:nvPr/>
            </p:nvSpPr>
            <p:spPr>
              <a:xfrm>
                <a:off x="1183" y="3151"/>
                <a:ext cx="62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The Wine Depot</a:t>
                </a:r>
                <a:endParaRPr lang="nl-BE" altLang="nl-BE" sz="1800">
                  <a:latin typeface="Arial" pitchFamily="34" charset="0"/>
                </a:endParaRPr>
              </a:p>
            </p:txBody>
          </p:sp>
          <p:sp>
            <p:nvSpPr>
              <p:cNvPr id="166989" name="Rectangle 41"/>
              <p:cNvSpPr/>
              <p:nvPr/>
            </p:nvSpPr>
            <p:spPr>
              <a:xfrm>
                <a:off x="1992" y="3151"/>
                <a:ext cx="10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6990" name="Rectangle 42"/>
              <p:cNvSpPr/>
              <p:nvPr/>
            </p:nvSpPr>
            <p:spPr>
              <a:xfrm>
                <a:off x="823" y="3343"/>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84</a:t>
                </a:r>
                <a:endParaRPr lang="nl-BE" altLang="nl-BE" sz="1800">
                  <a:latin typeface="Arial" pitchFamily="34" charset="0"/>
                </a:endParaRPr>
              </a:p>
            </p:txBody>
          </p:sp>
          <p:sp>
            <p:nvSpPr>
              <p:cNvPr id="166991" name="Rectangle 43"/>
              <p:cNvSpPr/>
              <p:nvPr/>
            </p:nvSpPr>
            <p:spPr>
              <a:xfrm>
                <a:off x="1183" y="3343"/>
                <a:ext cx="78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Wine Trade Logistics</a:t>
                </a:r>
                <a:endParaRPr lang="nl-BE" altLang="nl-BE" sz="1800">
                  <a:latin typeface="Arial" pitchFamily="34" charset="0"/>
                </a:endParaRPr>
              </a:p>
            </p:txBody>
          </p:sp>
          <p:sp>
            <p:nvSpPr>
              <p:cNvPr id="166992" name="Rectangle 44"/>
              <p:cNvSpPr/>
              <p:nvPr/>
            </p:nvSpPr>
            <p:spPr>
              <a:xfrm>
                <a:off x="1992" y="3343"/>
                <a:ext cx="10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6993" name="Rectangle 45"/>
              <p:cNvSpPr/>
              <p:nvPr/>
            </p:nvSpPr>
            <p:spPr>
              <a:xfrm>
                <a:off x="823" y="3535"/>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6994" name="Rectangle 46"/>
              <p:cNvSpPr/>
              <p:nvPr/>
            </p:nvSpPr>
            <p:spPr>
              <a:xfrm>
                <a:off x="3167" y="2594"/>
                <a:ext cx="557" cy="16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95" name="Rectangle 47"/>
              <p:cNvSpPr/>
              <p:nvPr/>
            </p:nvSpPr>
            <p:spPr>
              <a:xfrm>
                <a:off x="3724" y="2594"/>
                <a:ext cx="494" cy="16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96" name="Rectangle 48"/>
              <p:cNvSpPr/>
              <p:nvPr/>
            </p:nvSpPr>
            <p:spPr>
              <a:xfrm>
                <a:off x="4218" y="2594"/>
                <a:ext cx="733" cy="16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97" name="Rectangle 49"/>
              <p:cNvSpPr/>
              <p:nvPr/>
            </p:nvSpPr>
            <p:spPr>
              <a:xfrm>
                <a:off x="4951" y="2594"/>
                <a:ext cx="627" cy="16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98" name="Rectangle 50"/>
              <p:cNvSpPr/>
              <p:nvPr/>
            </p:nvSpPr>
            <p:spPr>
              <a:xfrm>
                <a:off x="3167" y="2754"/>
                <a:ext cx="55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99" name="Rectangle 51"/>
              <p:cNvSpPr/>
              <p:nvPr/>
            </p:nvSpPr>
            <p:spPr>
              <a:xfrm>
                <a:off x="3724" y="2754"/>
                <a:ext cx="494"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0" name="Rectangle 52"/>
              <p:cNvSpPr/>
              <p:nvPr/>
            </p:nvSpPr>
            <p:spPr>
              <a:xfrm>
                <a:off x="4218" y="2754"/>
                <a:ext cx="733"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1" name="Rectangle 53"/>
              <p:cNvSpPr/>
              <p:nvPr/>
            </p:nvSpPr>
            <p:spPr>
              <a:xfrm>
                <a:off x="4951" y="2754"/>
                <a:ext cx="62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2" name="Rectangle 54"/>
              <p:cNvSpPr/>
              <p:nvPr/>
            </p:nvSpPr>
            <p:spPr>
              <a:xfrm>
                <a:off x="3167" y="2921"/>
                <a:ext cx="55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3" name="Rectangle 55"/>
              <p:cNvSpPr/>
              <p:nvPr/>
            </p:nvSpPr>
            <p:spPr>
              <a:xfrm>
                <a:off x="3724" y="2921"/>
                <a:ext cx="494"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4" name="Rectangle 56"/>
              <p:cNvSpPr/>
              <p:nvPr/>
            </p:nvSpPr>
            <p:spPr>
              <a:xfrm>
                <a:off x="4218" y="2921"/>
                <a:ext cx="733"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5" name="Rectangle 57"/>
              <p:cNvSpPr/>
              <p:nvPr/>
            </p:nvSpPr>
            <p:spPr>
              <a:xfrm>
                <a:off x="4951" y="2921"/>
                <a:ext cx="62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6" name="Rectangle 58"/>
              <p:cNvSpPr/>
              <p:nvPr/>
            </p:nvSpPr>
            <p:spPr>
              <a:xfrm>
                <a:off x="3167" y="3088"/>
                <a:ext cx="55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7" name="Rectangle 59"/>
              <p:cNvSpPr/>
              <p:nvPr/>
            </p:nvSpPr>
            <p:spPr>
              <a:xfrm>
                <a:off x="3724" y="3088"/>
                <a:ext cx="494"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8" name="Rectangle 60"/>
              <p:cNvSpPr/>
              <p:nvPr/>
            </p:nvSpPr>
            <p:spPr>
              <a:xfrm>
                <a:off x="4218" y="3088"/>
                <a:ext cx="733"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09" name="Rectangle 61"/>
              <p:cNvSpPr/>
              <p:nvPr/>
            </p:nvSpPr>
            <p:spPr>
              <a:xfrm>
                <a:off x="4951" y="3088"/>
                <a:ext cx="62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0" name="Rectangle 62"/>
              <p:cNvSpPr/>
              <p:nvPr/>
            </p:nvSpPr>
            <p:spPr>
              <a:xfrm>
                <a:off x="3167" y="3254"/>
                <a:ext cx="55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1" name="Rectangle 63"/>
              <p:cNvSpPr/>
              <p:nvPr/>
            </p:nvSpPr>
            <p:spPr>
              <a:xfrm>
                <a:off x="3724" y="3254"/>
                <a:ext cx="494"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2" name="Rectangle 64"/>
              <p:cNvSpPr/>
              <p:nvPr/>
            </p:nvSpPr>
            <p:spPr>
              <a:xfrm>
                <a:off x="4218" y="3254"/>
                <a:ext cx="733"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3" name="Rectangle 65"/>
              <p:cNvSpPr/>
              <p:nvPr/>
            </p:nvSpPr>
            <p:spPr>
              <a:xfrm>
                <a:off x="4951" y="3254"/>
                <a:ext cx="62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4" name="Rectangle 66"/>
              <p:cNvSpPr/>
              <p:nvPr/>
            </p:nvSpPr>
            <p:spPr>
              <a:xfrm>
                <a:off x="3167" y="3421"/>
                <a:ext cx="55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5" name="Rectangle 67"/>
              <p:cNvSpPr/>
              <p:nvPr/>
            </p:nvSpPr>
            <p:spPr>
              <a:xfrm>
                <a:off x="3724" y="3421"/>
                <a:ext cx="494"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6" name="Rectangle 68"/>
              <p:cNvSpPr/>
              <p:nvPr/>
            </p:nvSpPr>
            <p:spPr>
              <a:xfrm>
                <a:off x="4218" y="3421"/>
                <a:ext cx="733"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7" name="Rectangle 69"/>
              <p:cNvSpPr/>
              <p:nvPr/>
            </p:nvSpPr>
            <p:spPr>
              <a:xfrm>
                <a:off x="4951" y="3421"/>
                <a:ext cx="62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8" name="Rectangle 70"/>
              <p:cNvSpPr/>
              <p:nvPr/>
            </p:nvSpPr>
            <p:spPr>
              <a:xfrm>
                <a:off x="3167" y="3587"/>
                <a:ext cx="55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19" name="Rectangle 71"/>
              <p:cNvSpPr/>
              <p:nvPr/>
            </p:nvSpPr>
            <p:spPr>
              <a:xfrm>
                <a:off x="3724" y="3587"/>
                <a:ext cx="494"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0" name="Rectangle 72"/>
              <p:cNvSpPr/>
              <p:nvPr/>
            </p:nvSpPr>
            <p:spPr>
              <a:xfrm>
                <a:off x="4218" y="3587"/>
                <a:ext cx="733"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1" name="Rectangle 73"/>
              <p:cNvSpPr/>
              <p:nvPr/>
            </p:nvSpPr>
            <p:spPr>
              <a:xfrm>
                <a:off x="4951" y="3587"/>
                <a:ext cx="62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2" name="Rectangle 74"/>
              <p:cNvSpPr/>
              <p:nvPr/>
            </p:nvSpPr>
            <p:spPr>
              <a:xfrm>
                <a:off x="3167" y="3754"/>
                <a:ext cx="55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3" name="Rectangle 75"/>
              <p:cNvSpPr/>
              <p:nvPr/>
            </p:nvSpPr>
            <p:spPr>
              <a:xfrm>
                <a:off x="3724" y="3754"/>
                <a:ext cx="494"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4" name="Rectangle 76"/>
              <p:cNvSpPr/>
              <p:nvPr/>
            </p:nvSpPr>
            <p:spPr>
              <a:xfrm>
                <a:off x="4218" y="3754"/>
                <a:ext cx="733"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25" name="Rectangle 77"/>
              <p:cNvSpPr/>
              <p:nvPr/>
            </p:nvSpPr>
            <p:spPr>
              <a:xfrm>
                <a:off x="4951" y="3754"/>
                <a:ext cx="62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67026" name="Line 78"/>
              <p:cNvCxnSpPr/>
              <p:nvPr/>
            </p:nvCxnSpPr>
            <p:spPr>
              <a:xfrm flipH="1">
                <a:off x="3724" y="2591"/>
                <a:ext cx="0" cy="1333"/>
              </a:xfrm>
              <a:prstGeom prst="line">
                <a:avLst/>
              </a:prstGeom>
              <a:noFill/>
              <a:ln w="11113">
                <a:solidFill>
                  <a:prstClr val="black"/>
                </a:solidFill>
                <a:miter lim="800000"/>
              </a:ln>
            </p:spPr>
          </p:cxnSp>
          <p:cxnSp>
            <p:nvCxnSpPr>
              <p:cNvPr id="167027" name="Line 79"/>
              <p:cNvCxnSpPr/>
              <p:nvPr/>
            </p:nvCxnSpPr>
            <p:spPr>
              <a:xfrm flipH="1">
                <a:off x="4218" y="2591"/>
                <a:ext cx="0" cy="1333"/>
              </a:xfrm>
              <a:prstGeom prst="line">
                <a:avLst/>
              </a:prstGeom>
              <a:noFill/>
              <a:ln w="11113">
                <a:solidFill>
                  <a:prstClr val="black"/>
                </a:solidFill>
                <a:miter lim="800000"/>
              </a:ln>
            </p:spPr>
          </p:cxnSp>
          <p:cxnSp>
            <p:nvCxnSpPr>
              <p:cNvPr id="167028" name="Line 80"/>
              <p:cNvCxnSpPr/>
              <p:nvPr/>
            </p:nvCxnSpPr>
            <p:spPr>
              <a:xfrm flipH="1">
                <a:off x="4951" y="2591"/>
                <a:ext cx="0" cy="1333"/>
              </a:xfrm>
              <a:prstGeom prst="line">
                <a:avLst/>
              </a:prstGeom>
              <a:noFill/>
              <a:ln w="11113">
                <a:solidFill>
                  <a:prstClr val="black"/>
                </a:solidFill>
                <a:miter lim="800000"/>
              </a:ln>
            </p:spPr>
          </p:cxnSp>
          <p:cxnSp>
            <p:nvCxnSpPr>
              <p:cNvPr id="167029" name="Line 81"/>
              <p:cNvCxnSpPr/>
              <p:nvPr/>
            </p:nvCxnSpPr>
            <p:spPr>
              <a:xfrm>
                <a:off x="3164" y="2754"/>
                <a:ext cx="2418" cy="0"/>
              </a:xfrm>
              <a:prstGeom prst="line">
                <a:avLst/>
              </a:prstGeom>
              <a:noFill/>
              <a:ln w="11113">
                <a:solidFill>
                  <a:prstClr val="black"/>
                </a:solidFill>
                <a:miter lim="800000"/>
              </a:ln>
            </p:spPr>
          </p:cxnSp>
          <p:cxnSp>
            <p:nvCxnSpPr>
              <p:cNvPr id="167030" name="Line 82"/>
              <p:cNvCxnSpPr/>
              <p:nvPr/>
            </p:nvCxnSpPr>
            <p:spPr>
              <a:xfrm>
                <a:off x="3164" y="2921"/>
                <a:ext cx="2418" cy="0"/>
              </a:xfrm>
              <a:prstGeom prst="line">
                <a:avLst/>
              </a:prstGeom>
              <a:noFill/>
              <a:ln w="11113">
                <a:solidFill>
                  <a:prstClr val="black"/>
                </a:solidFill>
                <a:miter lim="800000"/>
              </a:ln>
            </p:spPr>
          </p:cxnSp>
          <p:cxnSp>
            <p:nvCxnSpPr>
              <p:cNvPr id="167031" name="Line 83"/>
              <p:cNvCxnSpPr/>
              <p:nvPr/>
            </p:nvCxnSpPr>
            <p:spPr>
              <a:xfrm>
                <a:off x="3164" y="3088"/>
                <a:ext cx="2418" cy="0"/>
              </a:xfrm>
              <a:prstGeom prst="line">
                <a:avLst/>
              </a:prstGeom>
              <a:noFill/>
              <a:ln w="11113">
                <a:solidFill>
                  <a:prstClr val="black"/>
                </a:solidFill>
                <a:miter lim="800000"/>
              </a:ln>
            </p:spPr>
          </p:cxnSp>
          <p:cxnSp>
            <p:nvCxnSpPr>
              <p:cNvPr id="167032" name="Line 84"/>
              <p:cNvCxnSpPr/>
              <p:nvPr/>
            </p:nvCxnSpPr>
            <p:spPr>
              <a:xfrm>
                <a:off x="3164" y="3254"/>
                <a:ext cx="2418" cy="0"/>
              </a:xfrm>
              <a:prstGeom prst="line">
                <a:avLst/>
              </a:prstGeom>
              <a:noFill/>
              <a:ln w="11113">
                <a:solidFill>
                  <a:prstClr val="black"/>
                </a:solidFill>
                <a:miter lim="800000"/>
              </a:ln>
            </p:spPr>
          </p:cxnSp>
          <p:cxnSp>
            <p:nvCxnSpPr>
              <p:cNvPr id="167033" name="Line 85"/>
              <p:cNvCxnSpPr/>
              <p:nvPr/>
            </p:nvCxnSpPr>
            <p:spPr>
              <a:xfrm>
                <a:off x="3164" y="3421"/>
                <a:ext cx="2418" cy="0"/>
              </a:xfrm>
              <a:prstGeom prst="line">
                <a:avLst/>
              </a:prstGeom>
              <a:noFill/>
              <a:ln w="11113">
                <a:solidFill>
                  <a:prstClr val="black"/>
                </a:solidFill>
                <a:miter lim="800000"/>
              </a:ln>
            </p:spPr>
          </p:cxnSp>
          <p:cxnSp>
            <p:nvCxnSpPr>
              <p:cNvPr id="167034" name="Line 86"/>
              <p:cNvCxnSpPr/>
              <p:nvPr/>
            </p:nvCxnSpPr>
            <p:spPr>
              <a:xfrm>
                <a:off x="3164" y="3587"/>
                <a:ext cx="2418" cy="0"/>
              </a:xfrm>
              <a:prstGeom prst="line">
                <a:avLst/>
              </a:prstGeom>
              <a:noFill/>
              <a:ln w="11113">
                <a:solidFill>
                  <a:prstClr val="black"/>
                </a:solidFill>
                <a:miter lim="800000"/>
              </a:ln>
            </p:spPr>
          </p:cxnSp>
          <p:cxnSp>
            <p:nvCxnSpPr>
              <p:cNvPr id="167035" name="Line 87"/>
              <p:cNvCxnSpPr/>
              <p:nvPr/>
            </p:nvCxnSpPr>
            <p:spPr>
              <a:xfrm>
                <a:off x="3164" y="3754"/>
                <a:ext cx="2418" cy="0"/>
              </a:xfrm>
              <a:prstGeom prst="line">
                <a:avLst/>
              </a:prstGeom>
              <a:noFill/>
              <a:ln w="11113">
                <a:solidFill>
                  <a:prstClr val="black"/>
                </a:solidFill>
                <a:miter lim="800000"/>
              </a:ln>
            </p:spPr>
          </p:cxnSp>
          <p:cxnSp>
            <p:nvCxnSpPr>
              <p:cNvPr id="167036" name="Line 88"/>
              <p:cNvCxnSpPr/>
              <p:nvPr/>
            </p:nvCxnSpPr>
            <p:spPr>
              <a:xfrm flipH="1">
                <a:off x="3167" y="2591"/>
                <a:ext cx="0" cy="1333"/>
              </a:xfrm>
              <a:prstGeom prst="line">
                <a:avLst/>
              </a:prstGeom>
              <a:noFill/>
              <a:ln w="11113">
                <a:solidFill>
                  <a:prstClr val="black"/>
                </a:solidFill>
                <a:miter lim="800000"/>
              </a:ln>
            </p:spPr>
          </p:cxnSp>
          <p:cxnSp>
            <p:nvCxnSpPr>
              <p:cNvPr id="167037" name="Line 89"/>
              <p:cNvCxnSpPr/>
              <p:nvPr/>
            </p:nvCxnSpPr>
            <p:spPr>
              <a:xfrm flipH="1">
                <a:off x="5578" y="2591"/>
                <a:ext cx="0" cy="1333"/>
              </a:xfrm>
              <a:prstGeom prst="line">
                <a:avLst/>
              </a:prstGeom>
              <a:noFill/>
              <a:ln w="11113">
                <a:solidFill>
                  <a:prstClr val="black"/>
                </a:solidFill>
                <a:miter lim="800000"/>
              </a:ln>
            </p:spPr>
          </p:cxnSp>
          <p:cxnSp>
            <p:nvCxnSpPr>
              <p:cNvPr id="167038" name="Line 90"/>
              <p:cNvCxnSpPr/>
              <p:nvPr/>
            </p:nvCxnSpPr>
            <p:spPr>
              <a:xfrm>
                <a:off x="3164" y="2594"/>
                <a:ext cx="2418" cy="0"/>
              </a:xfrm>
              <a:prstGeom prst="line">
                <a:avLst/>
              </a:prstGeom>
              <a:noFill/>
              <a:ln w="11113">
                <a:solidFill>
                  <a:prstClr val="black"/>
                </a:solidFill>
                <a:miter lim="800000"/>
              </a:ln>
            </p:spPr>
          </p:cxnSp>
          <p:cxnSp>
            <p:nvCxnSpPr>
              <p:cNvPr id="167039" name="Line 91"/>
              <p:cNvCxnSpPr/>
              <p:nvPr/>
            </p:nvCxnSpPr>
            <p:spPr>
              <a:xfrm>
                <a:off x="3164" y="3921"/>
                <a:ext cx="2418" cy="0"/>
              </a:xfrm>
              <a:prstGeom prst="line">
                <a:avLst/>
              </a:prstGeom>
              <a:noFill/>
              <a:ln w="11113">
                <a:solidFill>
                  <a:prstClr val="black"/>
                </a:solidFill>
                <a:miter lim="800000"/>
              </a:ln>
            </p:spPr>
          </p:cxnSp>
          <p:sp>
            <p:nvSpPr>
              <p:cNvPr id="167040" name="Rectangle 92"/>
              <p:cNvSpPr/>
              <p:nvPr/>
            </p:nvSpPr>
            <p:spPr>
              <a:xfrm>
                <a:off x="3218" y="2620"/>
                <a:ext cx="323" cy="10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i="1" u="sng">
                    <a:solidFill>
                      <a:srgbClr val="000000"/>
                    </a:solidFill>
                  </a:rPr>
                  <a:t>PRODNR</a:t>
                </a:r>
                <a:endParaRPr lang="nl-BE" altLang="nl-BE" sz="1800" i="1" u="sng">
                  <a:latin typeface="Arial" pitchFamily="34" charset="0"/>
                </a:endParaRPr>
              </a:p>
            </p:txBody>
          </p:sp>
          <p:sp>
            <p:nvSpPr>
              <p:cNvPr id="167041" name="Rectangle 93"/>
              <p:cNvSpPr/>
              <p:nvPr/>
            </p:nvSpPr>
            <p:spPr>
              <a:xfrm>
                <a:off x="3774" y="2620"/>
                <a:ext cx="256" cy="10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i="1" u="sng">
                    <a:solidFill>
                      <a:srgbClr val="000000"/>
                    </a:solidFill>
                  </a:rPr>
                  <a:t>SUPNR</a:t>
                </a:r>
                <a:endParaRPr lang="nl-BE" altLang="nl-BE" sz="1800" i="1" u="sng">
                  <a:latin typeface="Arial" pitchFamily="34" charset="0"/>
                </a:endParaRPr>
              </a:p>
            </p:txBody>
          </p:sp>
          <p:sp>
            <p:nvSpPr>
              <p:cNvPr id="167042" name="Rectangle 94"/>
              <p:cNvSpPr/>
              <p:nvPr/>
            </p:nvSpPr>
            <p:spPr>
              <a:xfrm>
                <a:off x="4268" y="2620"/>
                <a:ext cx="700"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a:solidFill>
                      <a:srgbClr val="000000"/>
                    </a:solidFill>
                  </a:rPr>
                  <a:t>PURCHASE_PRICE</a:t>
                </a:r>
                <a:endParaRPr lang="nl-BE" altLang="nl-BE" sz="1800">
                  <a:latin typeface="Arial" pitchFamily="34" charset="0"/>
                </a:endParaRPr>
              </a:p>
            </p:txBody>
          </p:sp>
          <p:sp>
            <p:nvSpPr>
              <p:cNvPr id="167043" name="Rectangle 95"/>
              <p:cNvSpPr/>
              <p:nvPr/>
            </p:nvSpPr>
            <p:spPr>
              <a:xfrm>
                <a:off x="5002" y="2620"/>
                <a:ext cx="583"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a:solidFill>
                      <a:srgbClr val="000000"/>
                    </a:solidFill>
                  </a:rPr>
                  <a:t>DELIV_PERIOD</a:t>
                </a:r>
                <a:endParaRPr lang="nl-BE" altLang="nl-BE" sz="1800">
                  <a:latin typeface="Arial" pitchFamily="34" charset="0"/>
                </a:endParaRPr>
              </a:p>
            </p:txBody>
          </p:sp>
          <p:sp>
            <p:nvSpPr>
              <p:cNvPr id="167044" name="Rectangle 96"/>
              <p:cNvSpPr/>
              <p:nvPr/>
            </p:nvSpPr>
            <p:spPr>
              <a:xfrm>
                <a:off x="3218" y="2786"/>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045" name="Rectangle 97"/>
              <p:cNvSpPr/>
              <p:nvPr/>
            </p:nvSpPr>
            <p:spPr>
              <a:xfrm>
                <a:off x="3774" y="2786"/>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37</a:t>
                </a:r>
                <a:endParaRPr lang="nl-BE" altLang="nl-BE" sz="1800">
                  <a:latin typeface="Arial" pitchFamily="34" charset="0"/>
                </a:endParaRPr>
              </a:p>
            </p:txBody>
          </p:sp>
          <p:sp>
            <p:nvSpPr>
              <p:cNvPr id="167046" name="Rectangle 98"/>
              <p:cNvSpPr/>
              <p:nvPr/>
            </p:nvSpPr>
            <p:spPr>
              <a:xfrm>
                <a:off x="4268" y="2786"/>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16.99</a:t>
                </a:r>
                <a:endParaRPr lang="nl-BE" altLang="nl-BE" sz="1800">
                  <a:latin typeface="Arial" pitchFamily="34" charset="0"/>
                </a:endParaRPr>
              </a:p>
            </p:txBody>
          </p:sp>
          <p:sp>
            <p:nvSpPr>
              <p:cNvPr id="167047" name="Rectangle 99"/>
              <p:cNvSpPr/>
              <p:nvPr/>
            </p:nvSpPr>
            <p:spPr>
              <a:xfrm>
                <a:off x="5002" y="2786"/>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4</a:t>
                </a:r>
                <a:endParaRPr lang="nl-BE" altLang="nl-BE" sz="1800">
                  <a:latin typeface="Arial" pitchFamily="34" charset="0"/>
                </a:endParaRPr>
              </a:p>
            </p:txBody>
          </p:sp>
          <p:sp>
            <p:nvSpPr>
              <p:cNvPr id="167048" name="Rectangle 100"/>
              <p:cNvSpPr/>
              <p:nvPr/>
            </p:nvSpPr>
            <p:spPr>
              <a:xfrm>
                <a:off x="3218" y="2952"/>
                <a:ext cx="226"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049" name="Rectangle 101"/>
              <p:cNvSpPr/>
              <p:nvPr/>
            </p:nvSpPr>
            <p:spPr>
              <a:xfrm>
                <a:off x="3774" y="2952"/>
                <a:ext cx="136"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67050" name="Rectangle 102"/>
              <p:cNvSpPr/>
              <p:nvPr/>
            </p:nvSpPr>
            <p:spPr>
              <a:xfrm>
                <a:off x="4268" y="2952"/>
                <a:ext cx="248"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17.99</a:t>
                </a:r>
                <a:endParaRPr lang="nl-BE" altLang="nl-BE" sz="1800">
                  <a:latin typeface="Arial" pitchFamily="34" charset="0"/>
                </a:endParaRPr>
              </a:p>
            </p:txBody>
          </p:sp>
          <p:sp>
            <p:nvSpPr>
              <p:cNvPr id="167051" name="Rectangle 103"/>
              <p:cNvSpPr/>
              <p:nvPr/>
            </p:nvSpPr>
            <p:spPr>
              <a:xfrm>
                <a:off x="5002" y="2952"/>
                <a:ext cx="91"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a:t>
                </a:r>
                <a:endParaRPr lang="nl-BE" altLang="nl-BE" sz="1800">
                  <a:latin typeface="Arial" pitchFamily="34" charset="0"/>
                </a:endParaRPr>
              </a:p>
            </p:txBody>
          </p:sp>
          <p:sp>
            <p:nvSpPr>
              <p:cNvPr id="167052" name="Rectangle 104"/>
              <p:cNvSpPr/>
              <p:nvPr/>
            </p:nvSpPr>
            <p:spPr>
              <a:xfrm>
                <a:off x="3218" y="3119"/>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053" name="Rectangle 105"/>
              <p:cNvSpPr/>
              <p:nvPr/>
            </p:nvSpPr>
            <p:spPr>
              <a:xfrm>
                <a:off x="3774" y="311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a:t>
                </a:r>
                <a:endParaRPr lang="nl-BE" altLang="nl-BE" sz="1800">
                  <a:latin typeface="Arial" pitchFamily="34" charset="0"/>
                </a:endParaRPr>
              </a:p>
            </p:txBody>
          </p:sp>
          <p:sp>
            <p:nvSpPr>
              <p:cNvPr id="167054" name="Rectangle 106"/>
              <p:cNvSpPr/>
              <p:nvPr/>
            </p:nvSpPr>
            <p:spPr>
              <a:xfrm>
                <a:off x="4268" y="3119"/>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16.99</a:t>
                </a:r>
                <a:endParaRPr lang="nl-BE" altLang="nl-BE" sz="1800">
                  <a:latin typeface="Arial" pitchFamily="34" charset="0"/>
                </a:endParaRPr>
              </a:p>
            </p:txBody>
          </p:sp>
          <p:sp>
            <p:nvSpPr>
              <p:cNvPr id="167055" name="Rectangle 107"/>
              <p:cNvSpPr/>
              <p:nvPr/>
            </p:nvSpPr>
            <p:spPr>
              <a:xfrm>
                <a:off x="5002" y="3119"/>
                <a:ext cx="72"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056" name="Rectangle 108"/>
              <p:cNvSpPr/>
              <p:nvPr/>
            </p:nvSpPr>
            <p:spPr>
              <a:xfrm>
                <a:off x="3218" y="3285"/>
                <a:ext cx="226"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a:solidFill>
                      <a:srgbClr val="000000"/>
                    </a:solidFill>
                  </a:rPr>
                  <a:t>0178</a:t>
                </a:r>
                <a:endParaRPr lang="nl-BE" altLang="nl-BE" sz="1800">
                  <a:latin typeface="Arial" pitchFamily="34" charset="0"/>
                </a:endParaRPr>
              </a:p>
            </p:txBody>
          </p:sp>
          <p:sp>
            <p:nvSpPr>
              <p:cNvPr id="167057" name="Rectangle 109"/>
              <p:cNvSpPr/>
              <p:nvPr/>
            </p:nvSpPr>
            <p:spPr>
              <a:xfrm>
                <a:off x="3774" y="3285"/>
                <a:ext cx="136"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a:solidFill>
                      <a:srgbClr val="000000"/>
                    </a:solidFill>
                  </a:rPr>
                  <a:t>94</a:t>
                </a:r>
                <a:endParaRPr lang="nl-BE" altLang="nl-BE" sz="1800">
                  <a:latin typeface="Arial" pitchFamily="34" charset="0"/>
                </a:endParaRPr>
              </a:p>
            </p:txBody>
          </p:sp>
          <p:sp>
            <p:nvSpPr>
              <p:cNvPr id="167058" name="Rectangle 110"/>
              <p:cNvSpPr/>
              <p:nvPr/>
            </p:nvSpPr>
            <p:spPr>
              <a:xfrm>
                <a:off x="4268" y="3285"/>
                <a:ext cx="248"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a:solidFill>
                      <a:srgbClr val="000000"/>
                    </a:solidFill>
                  </a:rPr>
                  <a:t>18.00</a:t>
                </a:r>
                <a:endParaRPr lang="nl-BE" altLang="nl-BE" sz="1800">
                  <a:latin typeface="Arial" pitchFamily="34" charset="0"/>
                </a:endParaRPr>
              </a:p>
            </p:txBody>
          </p:sp>
          <p:sp>
            <p:nvSpPr>
              <p:cNvPr id="167059" name="Rectangle 111"/>
              <p:cNvSpPr/>
              <p:nvPr/>
            </p:nvSpPr>
            <p:spPr>
              <a:xfrm>
                <a:off x="5002" y="3285"/>
                <a:ext cx="91"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a:solidFill>
                      <a:srgbClr val="000000"/>
                    </a:solidFill>
                  </a:rPr>
                  <a:t>6</a:t>
                </a:r>
                <a:endParaRPr lang="nl-BE" altLang="nl-BE" sz="1800">
                  <a:latin typeface="Arial" pitchFamily="34" charset="0"/>
                </a:endParaRPr>
              </a:p>
            </p:txBody>
          </p:sp>
          <p:sp>
            <p:nvSpPr>
              <p:cNvPr id="167060" name="Rectangle 112"/>
              <p:cNvSpPr/>
              <p:nvPr/>
            </p:nvSpPr>
            <p:spPr>
              <a:xfrm>
                <a:off x="3218" y="3452"/>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061" name="Rectangle 113"/>
              <p:cNvSpPr/>
              <p:nvPr/>
            </p:nvSpPr>
            <p:spPr>
              <a:xfrm>
                <a:off x="3774" y="3452"/>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21</a:t>
                </a:r>
                <a:endParaRPr lang="nl-BE" altLang="nl-BE" sz="1800">
                  <a:latin typeface="Arial" pitchFamily="34" charset="0"/>
                </a:endParaRPr>
              </a:p>
            </p:txBody>
          </p:sp>
          <p:sp>
            <p:nvSpPr>
              <p:cNvPr id="167062" name="Rectangle 114"/>
              <p:cNvSpPr/>
              <p:nvPr/>
            </p:nvSpPr>
            <p:spPr>
              <a:xfrm>
                <a:off x="4268" y="3452"/>
                <a:ext cx="7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063" name="Rectangle 115"/>
              <p:cNvSpPr/>
              <p:nvPr/>
            </p:nvSpPr>
            <p:spPr>
              <a:xfrm>
                <a:off x="5002" y="3452"/>
                <a:ext cx="72"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064" name="Rectangle 116"/>
              <p:cNvSpPr/>
              <p:nvPr/>
            </p:nvSpPr>
            <p:spPr>
              <a:xfrm>
                <a:off x="3218" y="3619"/>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0185</a:t>
                </a:r>
                <a:endParaRPr lang="nl-BE" altLang="nl-BE" sz="1800">
                  <a:latin typeface="Arial" pitchFamily="34" charset="0"/>
                </a:endParaRPr>
              </a:p>
            </p:txBody>
          </p:sp>
          <p:sp>
            <p:nvSpPr>
              <p:cNvPr id="167065" name="Rectangle 117"/>
              <p:cNvSpPr/>
              <p:nvPr/>
            </p:nvSpPr>
            <p:spPr>
              <a:xfrm>
                <a:off x="3774" y="361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37</a:t>
                </a:r>
                <a:endParaRPr lang="nl-BE" altLang="nl-BE" sz="1800">
                  <a:latin typeface="Arial" pitchFamily="34" charset="0"/>
                </a:endParaRPr>
              </a:p>
            </p:txBody>
          </p:sp>
          <p:sp>
            <p:nvSpPr>
              <p:cNvPr id="167066" name="Rectangle 118"/>
              <p:cNvSpPr/>
              <p:nvPr/>
            </p:nvSpPr>
            <p:spPr>
              <a:xfrm>
                <a:off x="4268" y="3619"/>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32.99</a:t>
                </a:r>
                <a:endParaRPr lang="nl-BE" altLang="nl-BE" sz="1800">
                  <a:latin typeface="Arial" pitchFamily="34" charset="0"/>
                </a:endParaRPr>
              </a:p>
            </p:txBody>
          </p:sp>
          <p:sp>
            <p:nvSpPr>
              <p:cNvPr id="167067" name="Rectangle 119"/>
              <p:cNvSpPr/>
              <p:nvPr/>
            </p:nvSpPr>
            <p:spPr>
              <a:xfrm>
                <a:off x="5002" y="3619"/>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67068" name="Rectangle 120"/>
              <p:cNvSpPr/>
              <p:nvPr/>
            </p:nvSpPr>
            <p:spPr>
              <a:xfrm>
                <a:off x="3218" y="3785"/>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069" name="Rectangle 121"/>
              <p:cNvSpPr/>
              <p:nvPr/>
            </p:nvSpPr>
            <p:spPr>
              <a:xfrm>
                <a:off x="3167" y="1125"/>
                <a:ext cx="557" cy="16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0" name="Rectangle 122"/>
              <p:cNvSpPr/>
              <p:nvPr/>
            </p:nvSpPr>
            <p:spPr>
              <a:xfrm>
                <a:off x="3724" y="1125"/>
                <a:ext cx="494" cy="16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1" name="Rectangle 123"/>
              <p:cNvSpPr/>
              <p:nvPr/>
            </p:nvSpPr>
            <p:spPr>
              <a:xfrm>
                <a:off x="4218" y="1125"/>
                <a:ext cx="733" cy="16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2" name="Rectangle 124"/>
              <p:cNvSpPr/>
              <p:nvPr/>
            </p:nvSpPr>
            <p:spPr>
              <a:xfrm>
                <a:off x="4951" y="1125"/>
                <a:ext cx="627" cy="161"/>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3" name="Rectangle 125"/>
              <p:cNvSpPr/>
              <p:nvPr/>
            </p:nvSpPr>
            <p:spPr>
              <a:xfrm>
                <a:off x="3167" y="1286"/>
                <a:ext cx="55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4" name="Rectangle 126"/>
              <p:cNvSpPr/>
              <p:nvPr/>
            </p:nvSpPr>
            <p:spPr>
              <a:xfrm>
                <a:off x="3724" y="1286"/>
                <a:ext cx="494"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5" name="Rectangle 127"/>
              <p:cNvSpPr/>
              <p:nvPr/>
            </p:nvSpPr>
            <p:spPr>
              <a:xfrm>
                <a:off x="4218" y="1286"/>
                <a:ext cx="733"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6" name="Rectangle 128"/>
              <p:cNvSpPr/>
              <p:nvPr/>
            </p:nvSpPr>
            <p:spPr>
              <a:xfrm>
                <a:off x="4951" y="1286"/>
                <a:ext cx="62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7" name="Rectangle 129"/>
              <p:cNvSpPr/>
              <p:nvPr/>
            </p:nvSpPr>
            <p:spPr>
              <a:xfrm>
                <a:off x="3167" y="1452"/>
                <a:ext cx="557"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8" name="Rectangle 130"/>
              <p:cNvSpPr/>
              <p:nvPr/>
            </p:nvSpPr>
            <p:spPr>
              <a:xfrm>
                <a:off x="3724" y="1452"/>
                <a:ext cx="494"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79" name="Rectangle 131"/>
              <p:cNvSpPr/>
              <p:nvPr/>
            </p:nvSpPr>
            <p:spPr>
              <a:xfrm>
                <a:off x="4218" y="1452"/>
                <a:ext cx="733"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0" name="Rectangle 132"/>
              <p:cNvSpPr/>
              <p:nvPr/>
            </p:nvSpPr>
            <p:spPr>
              <a:xfrm>
                <a:off x="4951" y="1452"/>
                <a:ext cx="627" cy="16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1" name="Rectangle 133"/>
              <p:cNvSpPr/>
              <p:nvPr/>
            </p:nvSpPr>
            <p:spPr>
              <a:xfrm>
                <a:off x="3167" y="1618"/>
                <a:ext cx="55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2" name="Rectangle 134"/>
              <p:cNvSpPr/>
              <p:nvPr/>
            </p:nvSpPr>
            <p:spPr>
              <a:xfrm>
                <a:off x="3724" y="1619"/>
                <a:ext cx="494"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3" name="Rectangle 135"/>
              <p:cNvSpPr/>
              <p:nvPr/>
            </p:nvSpPr>
            <p:spPr>
              <a:xfrm>
                <a:off x="4218" y="1619"/>
                <a:ext cx="733"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4" name="Rectangle 136"/>
              <p:cNvSpPr/>
              <p:nvPr/>
            </p:nvSpPr>
            <p:spPr>
              <a:xfrm>
                <a:off x="4951" y="1619"/>
                <a:ext cx="627" cy="166"/>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5" name="Rectangle 137"/>
              <p:cNvSpPr/>
              <p:nvPr/>
            </p:nvSpPr>
            <p:spPr>
              <a:xfrm>
                <a:off x="3167" y="1785"/>
                <a:ext cx="557"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6" name="Rectangle 138"/>
              <p:cNvSpPr/>
              <p:nvPr/>
            </p:nvSpPr>
            <p:spPr>
              <a:xfrm>
                <a:off x="3724" y="1785"/>
                <a:ext cx="494"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7" name="Rectangle 139"/>
              <p:cNvSpPr/>
              <p:nvPr/>
            </p:nvSpPr>
            <p:spPr>
              <a:xfrm>
                <a:off x="4218" y="1785"/>
                <a:ext cx="733"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8" name="Rectangle 140"/>
              <p:cNvSpPr/>
              <p:nvPr/>
            </p:nvSpPr>
            <p:spPr>
              <a:xfrm>
                <a:off x="4951" y="1785"/>
                <a:ext cx="627"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89" name="Rectangle 141"/>
              <p:cNvSpPr/>
              <p:nvPr/>
            </p:nvSpPr>
            <p:spPr>
              <a:xfrm>
                <a:off x="3167" y="1951"/>
                <a:ext cx="55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0" name="Rectangle 142"/>
              <p:cNvSpPr/>
              <p:nvPr/>
            </p:nvSpPr>
            <p:spPr>
              <a:xfrm>
                <a:off x="3724" y="1951"/>
                <a:ext cx="494"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1" name="Rectangle 143"/>
              <p:cNvSpPr/>
              <p:nvPr/>
            </p:nvSpPr>
            <p:spPr>
              <a:xfrm>
                <a:off x="4218" y="1951"/>
                <a:ext cx="733"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2" name="Rectangle 144"/>
              <p:cNvSpPr/>
              <p:nvPr/>
            </p:nvSpPr>
            <p:spPr>
              <a:xfrm>
                <a:off x="4951" y="1951"/>
                <a:ext cx="62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3" name="Rectangle 145"/>
              <p:cNvSpPr/>
              <p:nvPr/>
            </p:nvSpPr>
            <p:spPr>
              <a:xfrm>
                <a:off x="3167" y="2118"/>
                <a:ext cx="557"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4" name="Rectangle 146"/>
              <p:cNvSpPr/>
              <p:nvPr/>
            </p:nvSpPr>
            <p:spPr>
              <a:xfrm>
                <a:off x="3724" y="2118"/>
                <a:ext cx="494"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5" name="Rectangle 147"/>
              <p:cNvSpPr/>
              <p:nvPr/>
            </p:nvSpPr>
            <p:spPr>
              <a:xfrm>
                <a:off x="4218" y="2118"/>
                <a:ext cx="733"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6" name="Rectangle 148"/>
              <p:cNvSpPr/>
              <p:nvPr/>
            </p:nvSpPr>
            <p:spPr>
              <a:xfrm>
                <a:off x="4951" y="2118"/>
                <a:ext cx="627" cy="16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7" name="Rectangle 149"/>
              <p:cNvSpPr/>
              <p:nvPr/>
            </p:nvSpPr>
            <p:spPr>
              <a:xfrm>
                <a:off x="3167" y="2284"/>
                <a:ext cx="55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8" name="Rectangle 150"/>
              <p:cNvSpPr/>
              <p:nvPr/>
            </p:nvSpPr>
            <p:spPr>
              <a:xfrm>
                <a:off x="3724" y="2284"/>
                <a:ext cx="494"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099" name="Rectangle 151"/>
              <p:cNvSpPr/>
              <p:nvPr/>
            </p:nvSpPr>
            <p:spPr>
              <a:xfrm>
                <a:off x="4218" y="2284"/>
                <a:ext cx="733"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00" name="Rectangle 152"/>
              <p:cNvSpPr/>
              <p:nvPr/>
            </p:nvSpPr>
            <p:spPr>
              <a:xfrm>
                <a:off x="4951" y="2284"/>
                <a:ext cx="627" cy="16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67101" name="Line 153"/>
              <p:cNvCxnSpPr/>
              <p:nvPr/>
            </p:nvCxnSpPr>
            <p:spPr>
              <a:xfrm flipH="1">
                <a:off x="3724" y="1122"/>
                <a:ext cx="0" cy="1332"/>
              </a:xfrm>
              <a:prstGeom prst="line">
                <a:avLst/>
              </a:prstGeom>
              <a:noFill/>
              <a:ln w="11113">
                <a:solidFill>
                  <a:prstClr val="black"/>
                </a:solidFill>
                <a:miter lim="800000"/>
              </a:ln>
            </p:spPr>
          </p:cxnSp>
          <p:cxnSp>
            <p:nvCxnSpPr>
              <p:cNvPr id="167102" name="Line 154"/>
              <p:cNvCxnSpPr/>
              <p:nvPr/>
            </p:nvCxnSpPr>
            <p:spPr>
              <a:xfrm flipH="1">
                <a:off x="4218" y="1122"/>
                <a:ext cx="0" cy="1332"/>
              </a:xfrm>
              <a:prstGeom prst="line">
                <a:avLst/>
              </a:prstGeom>
              <a:noFill/>
              <a:ln w="11113">
                <a:solidFill>
                  <a:prstClr val="black"/>
                </a:solidFill>
                <a:miter lim="800000"/>
              </a:ln>
            </p:spPr>
          </p:cxnSp>
          <p:cxnSp>
            <p:nvCxnSpPr>
              <p:cNvPr id="167103" name="Line 155"/>
              <p:cNvCxnSpPr/>
              <p:nvPr/>
            </p:nvCxnSpPr>
            <p:spPr>
              <a:xfrm flipH="1">
                <a:off x="4951" y="1122"/>
                <a:ext cx="0" cy="1332"/>
              </a:xfrm>
              <a:prstGeom prst="line">
                <a:avLst/>
              </a:prstGeom>
              <a:noFill/>
              <a:ln w="11113">
                <a:solidFill>
                  <a:prstClr val="black"/>
                </a:solidFill>
                <a:miter lim="800000"/>
              </a:ln>
            </p:spPr>
          </p:cxnSp>
          <p:cxnSp>
            <p:nvCxnSpPr>
              <p:cNvPr id="167104" name="Line 156"/>
              <p:cNvCxnSpPr/>
              <p:nvPr/>
            </p:nvCxnSpPr>
            <p:spPr>
              <a:xfrm>
                <a:off x="3164" y="1286"/>
                <a:ext cx="2418" cy="0"/>
              </a:xfrm>
              <a:prstGeom prst="line">
                <a:avLst/>
              </a:prstGeom>
              <a:noFill/>
              <a:ln w="11113">
                <a:solidFill>
                  <a:prstClr val="black"/>
                </a:solidFill>
                <a:miter lim="800000"/>
              </a:ln>
            </p:spPr>
          </p:cxnSp>
          <p:cxnSp>
            <p:nvCxnSpPr>
              <p:cNvPr id="167105" name="Line 157"/>
              <p:cNvCxnSpPr/>
              <p:nvPr/>
            </p:nvCxnSpPr>
            <p:spPr>
              <a:xfrm>
                <a:off x="3164" y="1452"/>
                <a:ext cx="2418" cy="0"/>
              </a:xfrm>
              <a:prstGeom prst="line">
                <a:avLst/>
              </a:prstGeom>
              <a:noFill/>
              <a:ln w="11113">
                <a:solidFill>
                  <a:prstClr val="black"/>
                </a:solidFill>
                <a:miter lim="800000"/>
              </a:ln>
            </p:spPr>
          </p:cxnSp>
          <p:cxnSp>
            <p:nvCxnSpPr>
              <p:cNvPr id="167106" name="Line 158"/>
              <p:cNvCxnSpPr/>
              <p:nvPr/>
            </p:nvCxnSpPr>
            <p:spPr>
              <a:xfrm>
                <a:off x="3164" y="1619"/>
                <a:ext cx="2418" cy="0"/>
              </a:xfrm>
              <a:prstGeom prst="line">
                <a:avLst/>
              </a:prstGeom>
              <a:noFill/>
              <a:ln w="11113">
                <a:solidFill>
                  <a:prstClr val="black"/>
                </a:solidFill>
                <a:miter lim="800000"/>
              </a:ln>
            </p:spPr>
          </p:cxnSp>
          <p:cxnSp>
            <p:nvCxnSpPr>
              <p:cNvPr id="167107" name="Line 159"/>
              <p:cNvCxnSpPr/>
              <p:nvPr/>
            </p:nvCxnSpPr>
            <p:spPr>
              <a:xfrm>
                <a:off x="3164" y="1785"/>
                <a:ext cx="2418" cy="0"/>
              </a:xfrm>
              <a:prstGeom prst="line">
                <a:avLst/>
              </a:prstGeom>
              <a:noFill/>
              <a:ln w="11113">
                <a:solidFill>
                  <a:prstClr val="black"/>
                </a:solidFill>
                <a:miter lim="800000"/>
              </a:ln>
            </p:spPr>
          </p:cxnSp>
          <p:cxnSp>
            <p:nvCxnSpPr>
              <p:cNvPr id="167108" name="Line 160"/>
              <p:cNvCxnSpPr/>
              <p:nvPr/>
            </p:nvCxnSpPr>
            <p:spPr>
              <a:xfrm>
                <a:off x="3164" y="1951"/>
                <a:ext cx="2418" cy="0"/>
              </a:xfrm>
              <a:prstGeom prst="line">
                <a:avLst/>
              </a:prstGeom>
              <a:noFill/>
              <a:ln w="11113">
                <a:solidFill>
                  <a:prstClr val="black"/>
                </a:solidFill>
                <a:miter lim="800000"/>
              </a:ln>
            </p:spPr>
          </p:cxnSp>
          <p:cxnSp>
            <p:nvCxnSpPr>
              <p:cNvPr id="167109" name="Line 161"/>
              <p:cNvCxnSpPr/>
              <p:nvPr/>
            </p:nvCxnSpPr>
            <p:spPr>
              <a:xfrm>
                <a:off x="3164" y="2118"/>
                <a:ext cx="2418" cy="0"/>
              </a:xfrm>
              <a:prstGeom prst="line">
                <a:avLst/>
              </a:prstGeom>
              <a:noFill/>
              <a:ln w="11113">
                <a:solidFill>
                  <a:prstClr val="black"/>
                </a:solidFill>
                <a:miter lim="800000"/>
              </a:ln>
            </p:spPr>
          </p:cxnSp>
          <p:cxnSp>
            <p:nvCxnSpPr>
              <p:cNvPr id="167110" name="Line 162"/>
              <p:cNvCxnSpPr/>
              <p:nvPr/>
            </p:nvCxnSpPr>
            <p:spPr>
              <a:xfrm>
                <a:off x="3164" y="2284"/>
                <a:ext cx="2418" cy="0"/>
              </a:xfrm>
              <a:prstGeom prst="line">
                <a:avLst/>
              </a:prstGeom>
              <a:noFill/>
              <a:ln w="11113">
                <a:solidFill>
                  <a:prstClr val="black"/>
                </a:solidFill>
                <a:miter lim="800000"/>
              </a:ln>
            </p:spPr>
          </p:cxnSp>
          <p:cxnSp>
            <p:nvCxnSpPr>
              <p:cNvPr id="167111" name="Line 163"/>
              <p:cNvCxnSpPr/>
              <p:nvPr/>
            </p:nvCxnSpPr>
            <p:spPr>
              <a:xfrm flipH="1">
                <a:off x="3167" y="1122"/>
                <a:ext cx="0" cy="1332"/>
              </a:xfrm>
              <a:prstGeom prst="line">
                <a:avLst/>
              </a:prstGeom>
              <a:noFill/>
              <a:ln w="11113">
                <a:solidFill>
                  <a:prstClr val="black"/>
                </a:solidFill>
                <a:miter lim="800000"/>
              </a:ln>
            </p:spPr>
          </p:cxnSp>
          <p:cxnSp>
            <p:nvCxnSpPr>
              <p:cNvPr id="167112" name="Line 164"/>
              <p:cNvCxnSpPr/>
              <p:nvPr/>
            </p:nvCxnSpPr>
            <p:spPr>
              <a:xfrm flipH="1">
                <a:off x="5578" y="1122"/>
                <a:ext cx="0" cy="1332"/>
              </a:xfrm>
              <a:prstGeom prst="line">
                <a:avLst/>
              </a:prstGeom>
              <a:noFill/>
              <a:ln w="11113">
                <a:solidFill>
                  <a:prstClr val="black"/>
                </a:solidFill>
                <a:miter lim="800000"/>
              </a:ln>
            </p:spPr>
          </p:cxnSp>
          <p:cxnSp>
            <p:nvCxnSpPr>
              <p:cNvPr id="167113" name="Line 165"/>
              <p:cNvCxnSpPr/>
              <p:nvPr/>
            </p:nvCxnSpPr>
            <p:spPr>
              <a:xfrm>
                <a:off x="3164" y="1125"/>
                <a:ext cx="2418" cy="0"/>
              </a:xfrm>
              <a:prstGeom prst="line">
                <a:avLst/>
              </a:prstGeom>
              <a:noFill/>
              <a:ln w="11113">
                <a:solidFill>
                  <a:prstClr val="black"/>
                </a:solidFill>
                <a:miter lim="800000"/>
              </a:ln>
            </p:spPr>
          </p:cxnSp>
          <p:cxnSp>
            <p:nvCxnSpPr>
              <p:cNvPr id="167114" name="Line 166"/>
              <p:cNvCxnSpPr/>
              <p:nvPr/>
            </p:nvCxnSpPr>
            <p:spPr>
              <a:xfrm>
                <a:off x="3164" y="2451"/>
                <a:ext cx="2418" cy="0"/>
              </a:xfrm>
              <a:prstGeom prst="line">
                <a:avLst/>
              </a:prstGeom>
              <a:noFill/>
              <a:ln w="11113">
                <a:solidFill>
                  <a:prstClr val="black"/>
                </a:solidFill>
                <a:miter lim="800000"/>
              </a:ln>
            </p:spPr>
          </p:cxnSp>
          <p:sp>
            <p:nvSpPr>
              <p:cNvPr id="167115" name="Rectangle 167"/>
              <p:cNvSpPr/>
              <p:nvPr/>
            </p:nvSpPr>
            <p:spPr>
              <a:xfrm>
                <a:off x="3218" y="1152"/>
                <a:ext cx="322" cy="10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i="1" u="sng">
                    <a:solidFill>
                      <a:srgbClr val="000000"/>
                    </a:solidFill>
                  </a:rPr>
                  <a:t>PRODNR</a:t>
                </a:r>
                <a:endParaRPr lang="nl-BE" altLang="nl-BE" sz="1100" b="1" i="1" u="sng">
                  <a:solidFill>
                    <a:srgbClr val="000000"/>
                  </a:solidFill>
                </a:endParaRPr>
              </a:p>
            </p:txBody>
          </p:sp>
          <p:sp>
            <p:nvSpPr>
              <p:cNvPr id="167116" name="Rectangle 168"/>
              <p:cNvSpPr/>
              <p:nvPr/>
            </p:nvSpPr>
            <p:spPr>
              <a:xfrm>
                <a:off x="3774" y="1152"/>
                <a:ext cx="255" cy="10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i="1" u="sng">
                    <a:solidFill>
                      <a:srgbClr val="000000"/>
                    </a:solidFill>
                  </a:rPr>
                  <a:t>SUPNR</a:t>
                </a:r>
                <a:endParaRPr lang="nl-BE" altLang="nl-BE" sz="1100" b="1" i="1" u="sng">
                  <a:solidFill>
                    <a:srgbClr val="000000"/>
                  </a:solidFill>
                </a:endParaRPr>
              </a:p>
            </p:txBody>
          </p:sp>
          <p:sp>
            <p:nvSpPr>
              <p:cNvPr id="167117" name="Rectangle 169"/>
              <p:cNvSpPr/>
              <p:nvPr/>
            </p:nvSpPr>
            <p:spPr>
              <a:xfrm>
                <a:off x="4268" y="1152"/>
                <a:ext cx="700"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PURCHASE_PRICE</a:t>
                </a:r>
                <a:endParaRPr lang="nl-BE" altLang="nl-BE" sz="1800">
                  <a:latin typeface="Arial" pitchFamily="34" charset="0"/>
                </a:endParaRPr>
              </a:p>
            </p:txBody>
          </p:sp>
          <p:sp>
            <p:nvSpPr>
              <p:cNvPr id="167118" name="Rectangle 170"/>
              <p:cNvSpPr/>
              <p:nvPr/>
            </p:nvSpPr>
            <p:spPr>
              <a:xfrm>
                <a:off x="5002" y="1152"/>
                <a:ext cx="58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DELIV_PERIOD</a:t>
                </a:r>
                <a:endParaRPr lang="nl-BE" altLang="nl-BE" sz="1800">
                  <a:latin typeface="Arial" pitchFamily="34" charset="0"/>
                </a:endParaRPr>
              </a:p>
            </p:txBody>
          </p:sp>
          <p:sp>
            <p:nvSpPr>
              <p:cNvPr id="167119" name="Rectangle 171"/>
              <p:cNvSpPr/>
              <p:nvPr/>
            </p:nvSpPr>
            <p:spPr>
              <a:xfrm>
                <a:off x="3218" y="1317"/>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120" name="Rectangle 172"/>
              <p:cNvSpPr/>
              <p:nvPr/>
            </p:nvSpPr>
            <p:spPr>
              <a:xfrm>
                <a:off x="3774" y="1317"/>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37</a:t>
                </a:r>
                <a:endParaRPr lang="nl-BE" altLang="nl-BE" sz="1800">
                  <a:latin typeface="Arial" pitchFamily="34" charset="0"/>
                </a:endParaRPr>
              </a:p>
            </p:txBody>
          </p:sp>
          <p:sp>
            <p:nvSpPr>
              <p:cNvPr id="167121" name="Rectangle 173"/>
              <p:cNvSpPr/>
              <p:nvPr/>
            </p:nvSpPr>
            <p:spPr>
              <a:xfrm>
                <a:off x="4268" y="1317"/>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16.99</a:t>
                </a:r>
                <a:endParaRPr lang="nl-BE" altLang="nl-BE" sz="1800">
                  <a:latin typeface="Arial" pitchFamily="34" charset="0"/>
                </a:endParaRPr>
              </a:p>
            </p:txBody>
          </p:sp>
          <p:sp>
            <p:nvSpPr>
              <p:cNvPr id="167122" name="Rectangle 174"/>
              <p:cNvSpPr/>
              <p:nvPr/>
            </p:nvSpPr>
            <p:spPr>
              <a:xfrm>
                <a:off x="5002" y="1317"/>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4</a:t>
                </a:r>
                <a:endParaRPr lang="nl-BE" altLang="nl-BE" sz="1800">
                  <a:latin typeface="Arial" pitchFamily="34" charset="0"/>
                </a:endParaRPr>
              </a:p>
            </p:txBody>
          </p:sp>
          <p:sp>
            <p:nvSpPr>
              <p:cNvPr id="167123" name="Rectangle 175"/>
              <p:cNvSpPr/>
              <p:nvPr/>
            </p:nvSpPr>
            <p:spPr>
              <a:xfrm>
                <a:off x="3218" y="1483"/>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124" name="Rectangle 176"/>
              <p:cNvSpPr/>
              <p:nvPr/>
            </p:nvSpPr>
            <p:spPr>
              <a:xfrm>
                <a:off x="3774" y="1483"/>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67125" name="Rectangle 177"/>
              <p:cNvSpPr/>
              <p:nvPr/>
            </p:nvSpPr>
            <p:spPr>
              <a:xfrm>
                <a:off x="4268" y="1483"/>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17.99</a:t>
                </a:r>
                <a:endParaRPr lang="nl-BE" altLang="nl-BE" sz="1800">
                  <a:latin typeface="Arial" pitchFamily="34" charset="0"/>
                </a:endParaRPr>
              </a:p>
            </p:txBody>
          </p:sp>
          <p:sp>
            <p:nvSpPr>
              <p:cNvPr id="167126" name="Rectangle 178"/>
              <p:cNvSpPr/>
              <p:nvPr/>
            </p:nvSpPr>
            <p:spPr>
              <a:xfrm>
                <a:off x="5002" y="1483"/>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a:t>
                </a:r>
                <a:endParaRPr lang="nl-BE" altLang="nl-BE" sz="1800">
                  <a:latin typeface="Arial" pitchFamily="34" charset="0"/>
                </a:endParaRPr>
              </a:p>
            </p:txBody>
          </p:sp>
          <p:sp>
            <p:nvSpPr>
              <p:cNvPr id="167127" name="Rectangle 179"/>
              <p:cNvSpPr/>
              <p:nvPr/>
            </p:nvSpPr>
            <p:spPr>
              <a:xfrm>
                <a:off x="3218" y="1650"/>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128" name="Rectangle 180"/>
              <p:cNvSpPr/>
              <p:nvPr/>
            </p:nvSpPr>
            <p:spPr>
              <a:xfrm>
                <a:off x="3774" y="1650"/>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a:t>
                </a:r>
                <a:endParaRPr lang="nl-BE" altLang="nl-BE" sz="1800">
                  <a:latin typeface="Arial" pitchFamily="34" charset="0"/>
                </a:endParaRPr>
              </a:p>
            </p:txBody>
          </p:sp>
          <p:sp>
            <p:nvSpPr>
              <p:cNvPr id="167129" name="Rectangle 181"/>
              <p:cNvSpPr/>
              <p:nvPr/>
            </p:nvSpPr>
            <p:spPr>
              <a:xfrm>
                <a:off x="4268" y="1650"/>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16.99</a:t>
                </a:r>
                <a:endParaRPr lang="nl-BE" altLang="nl-BE" sz="1800">
                  <a:latin typeface="Arial" pitchFamily="34" charset="0"/>
                </a:endParaRPr>
              </a:p>
            </p:txBody>
          </p:sp>
          <p:sp>
            <p:nvSpPr>
              <p:cNvPr id="167130" name="Rectangle 182"/>
              <p:cNvSpPr/>
              <p:nvPr/>
            </p:nvSpPr>
            <p:spPr>
              <a:xfrm>
                <a:off x="5002" y="1650"/>
                <a:ext cx="72"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131" name="Rectangle 183"/>
              <p:cNvSpPr/>
              <p:nvPr/>
            </p:nvSpPr>
            <p:spPr>
              <a:xfrm>
                <a:off x="3218" y="1816"/>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132" name="Rectangle 184"/>
              <p:cNvSpPr/>
              <p:nvPr/>
            </p:nvSpPr>
            <p:spPr>
              <a:xfrm>
                <a:off x="3774" y="1816"/>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94</a:t>
                </a:r>
                <a:endParaRPr lang="nl-BE" altLang="nl-BE" sz="1800">
                  <a:latin typeface="Arial" pitchFamily="34" charset="0"/>
                </a:endParaRPr>
              </a:p>
            </p:txBody>
          </p:sp>
          <p:sp>
            <p:nvSpPr>
              <p:cNvPr id="167133" name="Rectangle 185"/>
              <p:cNvSpPr/>
              <p:nvPr/>
            </p:nvSpPr>
            <p:spPr>
              <a:xfrm>
                <a:off x="4268" y="1816"/>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18.00</a:t>
                </a:r>
                <a:endParaRPr lang="nl-BE" altLang="nl-BE" sz="1800">
                  <a:latin typeface="Arial" pitchFamily="34" charset="0"/>
                </a:endParaRPr>
              </a:p>
            </p:txBody>
          </p:sp>
          <p:sp>
            <p:nvSpPr>
              <p:cNvPr id="167134" name="Rectangle 186"/>
              <p:cNvSpPr/>
              <p:nvPr/>
            </p:nvSpPr>
            <p:spPr>
              <a:xfrm>
                <a:off x="5002" y="1816"/>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a:t>
                </a:r>
                <a:endParaRPr lang="nl-BE" altLang="nl-BE" sz="1800">
                  <a:latin typeface="Arial" pitchFamily="34" charset="0"/>
                </a:endParaRPr>
              </a:p>
            </p:txBody>
          </p:sp>
          <p:sp>
            <p:nvSpPr>
              <p:cNvPr id="167135" name="Rectangle 187"/>
              <p:cNvSpPr/>
              <p:nvPr/>
            </p:nvSpPr>
            <p:spPr>
              <a:xfrm>
                <a:off x="3218" y="1983"/>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7136" name="Rectangle 188"/>
              <p:cNvSpPr/>
              <p:nvPr/>
            </p:nvSpPr>
            <p:spPr>
              <a:xfrm>
                <a:off x="3774" y="1983"/>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21</a:t>
                </a:r>
                <a:endParaRPr lang="nl-BE" altLang="nl-BE" sz="1800">
                  <a:latin typeface="Arial" pitchFamily="34" charset="0"/>
                </a:endParaRPr>
              </a:p>
            </p:txBody>
          </p:sp>
          <p:sp>
            <p:nvSpPr>
              <p:cNvPr id="167137" name="Rectangle 189"/>
              <p:cNvSpPr/>
              <p:nvPr/>
            </p:nvSpPr>
            <p:spPr>
              <a:xfrm>
                <a:off x="4268" y="1983"/>
                <a:ext cx="7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138" name="Rectangle 190"/>
              <p:cNvSpPr/>
              <p:nvPr/>
            </p:nvSpPr>
            <p:spPr>
              <a:xfrm>
                <a:off x="5002" y="1983"/>
                <a:ext cx="72"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139" name="Rectangle 191"/>
              <p:cNvSpPr/>
              <p:nvPr/>
            </p:nvSpPr>
            <p:spPr>
              <a:xfrm>
                <a:off x="3218" y="2149"/>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0185</a:t>
                </a:r>
                <a:endParaRPr lang="nl-BE" altLang="nl-BE" sz="1800">
                  <a:latin typeface="Arial" pitchFamily="34" charset="0"/>
                </a:endParaRPr>
              </a:p>
            </p:txBody>
          </p:sp>
          <p:sp>
            <p:nvSpPr>
              <p:cNvPr id="167140" name="Rectangle 192"/>
              <p:cNvSpPr/>
              <p:nvPr/>
            </p:nvSpPr>
            <p:spPr>
              <a:xfrm>
                <a:off x="3774" y="214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37</a:t>
                </a:r>
                <a:endParaRPr lang="nl-BE" altLang="nl-BE" sz="1800">
                  <a:latin typeface="Arial" pitchFamily="34" charset="0"/>
                </a:endParaRPr>
              </a:p>
            </p:txBody>
          </p:sp>
          <p:sp>
            <p:nvSpPr>
              <p:cNvPr id="167141" name="Rectangle 193"/>
              <p:cNvSpPr/>
              <p:nvPr/>
            </p:nvSpPr>
            <p:spPr>
              <a:xfrm>
                <a:off x="4268" y="2149"/>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32.99</a:t>
                </a:r>
                <a:endParaRPr lang="nl-BE" altLang="nl-BE" sz="1800">
                  <a:latin typeface="Arial" pitchFamily="34" charset="0"/>
                </a:endParaRPr>
              </a:p>
            </p:txBody>
          </p:sp>
          <p:sp>
            <p:nvSpPr>
              <p:cNvPr id="167142" name="Rectangle 194"/>
              <p:cNvSpPr/>
              <p:nvPr/>
            </p:nvSpPr>
            <p:spPr>
              <a:xfrm>
                <a:off x="5002" y="2149"/>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67143" name="Rectangle 195"/>
              <p:cNvSpPr/>
              <p:nvPr/>
            </p:nvSpPr>
            <p:spPr>
              <a:xfrm>
                <a:off x="3218" y="2316"/>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7144" name="Rectangle 196"/>
              <p:cNvSpPr/>
              <p:nvPr/>
            </p:nvSpPr>
            <p:spPr>
              <a:xfrm>
                <a:off x="679" y="1219"/>
                <a:ext cx="474" cy="17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45" name="Rectangle 197"/>
              <p:cNvSpPr/>
              <p:nvPr/>
            </p:nvSpPr>
            <p:spPr>
              <a:xfrm>
                <a:off x="1153" y="1219"/>
                <a:ext cx="1243" cy="17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46" name="Rectangle 198"/>
              <p:cNvSpPr/>
              <p:nvPr/>
            </p:nvSpPr>
            <p:spPr>
              <a:xfrm>
                <a:off x="2396" y="1219"/>
                <a:ext cx="479" cy="177"/>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47" name="Rectangle 199"/>
              <p:cNvSpPr/>
              <p:nvPr/>
            </p:nvSpPr>
            <p:spPr>
              <a:xfrm>
                <a:off x="679" y="1396"/>
                <a:ext cx="474" cy="283"/>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48" name="Rectangle 200"/>
              <p:cNvSpPr/>
              <p:nvPr/>
            </p:nvSpPr>
            <p:spPr>
              <a:xfrm>
                <a:off x="1153" y="1396"/>
                <a:ext cx="1243" cy="283"/>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49" name="Rectangle 201"/>
              <p:cNvSpPr/>
              <p:nvPr/>
            </p:nvSpPr>
            <p:spPr>
              <a:xfrm>
                <a:off x="2396" y="1396"/>
                <a:ext cx="479" cy="283"/>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0" name="Rectangle 202"/>
              <p:cNvSpPr/>
              <p:nvPr/>
            </p:nvSpPr>
            <p:spPr>
              <a:xfrm>
                <a:off x="679" y="1679"/>
                <a:ext cx="474" cy="283"/>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1" name="Rectangle 203"/>
              <p:cNvSpPr/>
              <p:nvPr/>
            </p:nvSpPr>
            <p:spPr>
              <a:xfrm>
                <a:off x="1153" y="1679"/>
                <a:ext cx="1243" cy="283"/>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2" name="Rectangle 204"/>
              <p:cNvSpPr/>
              <p:nvPr/>
            </p:nvSpPr>
            <p:spPr>
              <a:xfrm>
                <a:off x="2396" y="1679"/>
                <a:ext cx="479" cy="283"/>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3" name="Rectangle 205"/>
              <p:cNvSpPr/>
              <p:nvPr/>
            </p:nvSpPr>
            <p:spPr>
              <a:xfrm>
                <a:off x="679" y="1962"/>
                <a:ext cx="474" cy="17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4" name="Rectangle 206"/>
              <p:cNvSpPr/>
              <p:nvPr/>
            </p:nvSpPr>
            <p:spPr>
              <a:xfrm>
                <a:off x="1153" y="1962"/>
                <a:ext cx="1243" cy="17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7155" name="Rectangle 207"/>
              <p:cNvSpPr/>
              <p:nvPr/>
            </p:nvSpPr>
            <p:spPr>
              <a:xfrm>
                <a:off x="2396" y="1962"/>
                <a:ext cx="479" cy="177"/>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grpSp>
        <p:cxnSp>
          <p:nvCxnSpPr>
            <p:cNvPr id="166919" name="Line 209"/>
            <p:cNvCxnSpPr/>
            <p:nvPr/>
          </p:nvCxnSpPr>
          <p:spPr>
            <a:xfrm flipH="1">
              <a:off x="1153" y="1215"/>
              <a:ext cx="0" cy="927"/>
            </a:xfrm>
            <a:prstGeom prst="line">
              <a:avLst/>
            </a:prstGeom>
            <a:noFill/>
            <a:ln w="11113">
              <a:solidFill>
                <a:prstClr val="black"/>
              </a:solidFill>
              <a:miter lim="800000"/>
            </a:ln>
          </p:spPr>
        </p:cxnSp>
        <p:cxnSp>
          <p:nvCxnSpPr>
            <p:cNvPr id="166920" name="Line 210"/>
            <p:cNvCxnSpPr/>
            <p:nvPr/>
          </p:nvCxnSpPr>
          <p:spPr>
            <a:xfrm flipH="1">
              <a:off x="2396" y="1215"/>
              <a:ext cx="0" cy="927"/>
            </a:xfrm>
            <a:prstGeom prst="line">
              <a:avLst/>
            </a:prstGeom>
            <a:noFill/>
            <a:ln w="11113">
              <a:solidFill>
                <a:prstClr val="black"/>
              </a:solidFill>
              <a:miter lim="800000"/>
            </a:ln>
          </p:spPr>
        </p:cxnSp>
        <p:cxnSp>
          <p:nvCxnSpPr>
            <p:cNvPr id="166921" name="Line 211"/>
            <p:cNvCxnSpPr/>
            <p:nvPr/>
          </p:nvCxnSpPr>
          <p:spPr>
            <a:xfrm>
              <a:off x="675" y="1396"/>
              <a:ext cx="2204" cy="0"/>
            </a:xfrm>
            <a:prstGeom prst="line">
              <a:avLst/>
            </a:prstGeom>
            <a:noFill/>
            <a:ln w="11113">
              <a:solidFill>
                <a:prstClr val="black"/>
              </a:solidFill>
              <a:miter lim="800000"/>
            </a:ln>
          </p:spPr>
        </p:cxnSp>
        <p:cxnSp>
          <p:nvCxnSpPr>
            <p:cNvPr id="166922" name="Line 212"/>
            <p:cNvCxnSpPr/>
            <p:nvPr/>
          </p:nvCxnSpPr>
          <p:spPr>
            <a:xfrm>
              <a:off x="675" y="1679"/>
              <a:ext cx="2204" cy="0"/>
            </a:xfrm>
            <a:prstGeom prst="line">
              <a:avLst/>
            </a:prstGeom>
            <a:noFill/>
            <a:ln w="11113">
              <a:solidFill>
                <a:prstClr val="black"/>
              </a:solidFill>
              <a:miter lim="800000"/>
            </a:ln>
          </p:spPr>
        </p:cxnSp>
        <p:cxnSp>
          <p:nvCxnSpPr>
            <p:cNvPr id="166923" name="Line 213"/>
            <p:cNvCxnSpPr/>
            <p:nvPr/>
          </p:nvCxnSpPr>
          <p:spPr>
            <a:xfrm>
              <a:off x="675" y="1962"/>
              <a:ext cx="2204" cy="0"/>
            </a:xfrm>
            <a:prstGeom prst="line">
              <a:avLst/>
            </a:prstGeom>
            <a:noFill/>
            <a:ln w="11113">
              <a:solidFill>
                <a:prstClr val="black"/>
              </a:solidFill>
              <a:miter lim="800000"/>
            </a:ln>
          </p:spPr>
        </p:cxnSp>
        <p:cxnSp>
          <p:nvCxnSpPr>
            <p:cNvPr id="166924" name="Line 214"/>
            <p:cNvCxnSpPr/>
            <p:nvPr/>
          </p:nvCxnSpPr>
          <p:spPr>
            <a:xfrm flipH="1">
              <a:off x="679" y="1215"/>
              <a:ext cx="0" cy="927"/>
            </a:xfrm>
            <a:prstGeom prst="line">
              <a:avLst/>
            </a:prstGeom>
            <a:noFill/>
            <a:ln w="11113">
              <a:solidFill>
                <a:prstClr val="black"/>
              </a:solidFill>
              <a:miter lim="800000"/>
            </a:ln>
          </p:spPr>
        </p:cxnSp>
        <p:cxnSp>
          <p:nvCxnSpPr>
            <p:cNvPr id="166925" name="Line 215"/>
            <p:cNvCxnSpPr/>
            <p:nvPr/>
          </p:nvCxnSpPr>
          <p:spPr>
            <a:xfrm flipH="1">
              <a:off x="2875" y="1215"/>
              <a:ext cx="0" cy="927"/>
            </a:xfrm>
            <a:prstGeom prst="line">
              <a:avLst/>
            </a:prstGeom>
            <a:noFill/>
            <a:ln w="11113">
              <a:solidFill>
                <a:prstClr val="black"/>
              </a:solidFill>
              <a:miter lim="800000"/>
            </a:ln>
          </p:spPr>
        </p:cxnSp>
        <p:cxnSp>
          <p:nvCxnSpPr>
            <p:cNvPr id="166926" name="Line 216"/>
            <p:cNvCxnSpPr/>
            <p:nvPr/>
          </p:nvCxnSpPr>
          <p:spPr>
            <a:xfrm>
              <a:off x="675" y="1219"/>
              <a:ext cx="2204" cy="0"/>
            </a:xfrm>
            <a:prstGeom prst="line">
              <a:avLst/>
            </a:prstGeom>
            <a:noFill/>
            <a:ln w="11113">
              <a:solidFill>
                <a:prstClr val="black"/>
              </a:solidFill>
              <a:miter lim="800000"/>
            </a:ln>
          </p:spPr>
        </p:cxnSp>
        <p:cxnSp>
          <p:nvCxnSpPr>
            <p:cNvPr id="166927" name="Line 217"/>
            <p:cNvCxnSpPr/>
            <p:nvPr/>
          </p:nvCxnSpPr>
          <p:spPr>
            <a:xfrm>
              <a:off x="675" y="2139"/>
              <a:ext cx="2204" cy="0"/>
            </a:xfrm>
            <a:prstGeom prst="line">
              <a:avLst/>
            </a:prstGeom>
            <a:noFill/>
            <a:ln w="11113">
              <a:solidFill>
                <a:prstClr val="black"/>
              </a:solidFill>
              <a:miter lim="800000"/>
            </a:ln>
          </p:spPr>
        </p:cxnSp>
        <p:sp>
          <p:nvSpPr>
            <p:cNvPr id="166928" name="Rectangle 218"/>
            <p:cNvSpPr/>
            <p:nvPr/>
          </p:nvSpPr>
          <p:spPr>
            <a:xfrm>
              <a:off x="729" y="1245"/>
              <a:ext cx="323" cy="10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u="sng">
                  <a:solidFill>
                    <a:srgbClr val="000000"/>
                  </a:solidFill>
                </a:rPr>
                <a:t>PRODNR</a:t>
              </a:r>
              <a:endParaRPr lang="nl-BE" altLang="nl-BE" sz="1800" u="sng">
                <a:latin typeface="Arial" pitchFamily="34" charset="0"/>
              </a:endParaRPr>
            </a:p>
          </p:txBody>
        </p:sp>
        <p:sp>
          <p:nvSpPr>
            <p:cNvPr id="166929" name="Rectangle 219"/>
            <p:cNvSpPr/>
            <p:nvPr/>
          </p:nvSpPr>
          <p:spPr>
            <a:xfrm>
              <a:off x="1204" y="1245"/>
              <a:ext cx="492"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a:solidFill>
                    <a:srgbClr val="000000"/>
                  </a:solidFill>
                </a:rPr>
                <a:t>PRODNAME</a:t>
              </a:r>
              <a:endParaRPr lang="nl-BE" altLang="nl-BE" sz="1800">
                <a:latin typeface="Arial" pitchFamily="34" charset="0"/>
              </a:endParaRPr>
            </a:p>
          </p:txBody>
        </p:sp>
        <p:sp>
          <p:nvSpPr>
            <p:cNvPr id="166930" name="Rectangle 220"/>
            <p:cNvSpPr/>
            <p:nvPr/>
          </p:nvSpPr>
          <p:spPr>
            <a:xfrm>
              <a:off x="2446" y="1245"/>
              <a:ext cx="441"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100" b="1">
                  <a:solidFill>
                    <a:srgbClr val="000000"/>
                  </a:solidFill>
                </a:rPr>
                <a:t>PRODTYPE</a:t>
              </a:r>
              <a:endParaRPr lang="nl-BE" altLang="nl-BE" sz="1800">
                <a:latin typeface="Arial" pitchFamily="34" charset="0"/>
              </a:endParaRPr>
            </a:p>
          </p:txBody>
        </p:sp>
        <p:sp>
          <p:nvSpPr>
            <p:cNvPr id="166931" name="Rectangle 221"/>
            <p:cNvSpPr/>
            <p:nvPr/>
          </p:nvSpPr>
          <p:spPr>
            <a:xfrm>
              <a:off x="729" y="1485"/>
              <a:ext cx="226"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66932" name="Rectangle 222"/>
            <p:cNvSpPr/>
            <p:nvPr/>
          </p:nvSpPr>
          <p:spPr>
            <a:xfrm>
              <a:off x="1204" y="1432"/>
              <a:ext cx="39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Meerdael</a:t>
              </a:r>
              <a:endParaRPr lang="nl-BE" altLang="nl-BE" sz="1800">
                <a:latin typeface="Arial" pitchFamily="34" charset="0"/>
              </a:endParaRPr>
            </a:p>
          </p:txBody>
        </p:sp>
        <p:sp>
          <p:nvSpPr>
            <p:cNvPr id="166933" name="Rectangle 223"/>
            <p:cNvSpPr/>
            <p:nvPr/>
          </p:nvSpPr>
          <p:spPr>
            <a:xfrm>
              <a:off x="1533" y="1432"/>
              <a:ext cx="8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 </a:t>
              </a:r>
              <a:endParaRPr lang="nl-BE" altLang="nl-BE" sz="1800">
                <a:latin typeface="Arial" pitchFamily="34" charset="0"/>
              </a:endParaRPr>
            </a:p>
          </p:txBody>
        </p:sp>
        <p:sp>
          <p:nvSpPr>
            <p:cNvPr id="166934" name="Rectangle 224"/>
            <p:cNvSpPr/>
            <p:nvPr/>
          </p:nvSpPr>
          <p:spPr>
            <a:xfrm>
              <a:off x="1570" y="1432"/>
              <a:ext cx="37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Methode</a:t>
              </a:r>
              <a:endParaRPr lang="nl-BE" altLang="nl-BE" sz="1800">
                <a:latin typeface="Arial" pitchFamily="34" charset="0"/>
              </a:endParaRPr>
            </a:p>
          </p:txBody>
        </p:sp>
        <p:sp>
          <p:nvSpPr>
            <p:cNvPr id="166935" name="Rectangle 225"/>
            <p:cNvSpPr/>
            <p:nvPr/>
          </p:nvSpPr>
          <p:spPr>
            <a:xfrm>
              <a:off x="1204" y="1539"/>
              <a:ext cx="121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Traditionnelle Chardonnay, 2014</a:t>
              </a:r>
              <a:endParaRPr lang="nl-BE" altLang="nl-BE" sz="1800">
                <a:latin typeface="Arial" pitchFamily="34" charset="0"/>
              </a:endParaRPr>
            </a:p>
          </p:txBody>
        </p:sp>
        <p:sp>
          <p:nvSpPr>
            <p:cNvPr id="166936" name="Rectangle 226"/>
            <p:cNvSpPr/>
            <p:nvPr/>
          </p:nvSpPr>
          <p:spPr>
            <a:xfrm>
              <a:off x="2446" y="1485"/>
              <a:ext cx="368" cy="13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sparkling</a:t>
              </a:r>
              <a:endParaRPr lang="nl-BE" altLang="nl-BE" sz="1800">
                <a:latin typeface="Arial" pitchFamily="34" charset="0"/>
              </a:endParaRPr>
            </a:p>
          </p:txBody>
        </p:sp>
        <p:sp>
          <p:nvSpPr>
            <p:cNvPr id="166937" name="Rectangle 227"/>
            <p:cNvSpPr/>
            <p:nvPr/>
          </p:nvSpPr>
          <p:spPr>
            <a:xfrm>
              <a:off x="729" y="1768"/>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0185</a:t>
              </a:r>
              <a:endParaRPr lang="nl-BE" altLang="nl-BE" sz="1800">
                <a:latin typeface="Arial" pitchFamily="34" charset="0"/>
              </a:endParaRPr>
            </a:p>
          </p:txBody>
        </p:sp>
        <p:sp>
          <p:nvSpPr>
            <p:cNvPr id="166938" name="Rectangle 228"/>
            <p:cNvSpPr/>
            <p:nvPr/>
          </p:nvSpPr>
          <p:spPr>
            <a:xfrm>
              <a:off x="1204" y="1768"/>
              <a:ext cx="81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Chateau Petrus, 1975</a:t>
              </a:r>
              <a:endParaRPr lang="nl-BE" altLang="nl-BE" sz="1800">
                <a:latin typeface="Arial" pitchFamily="34" charset="0"/>
              </a:endParaRPr>
            </a:p>
          </p:txBody>
        </p:sp>
        <p:sp>
          <p:nvSpPr>
            <p:cNvPr id="166939" name="Rectangle 229"/>
            <p:cNvSpPr/>
            <p:nvPr/>
          </p:nvSpPr>
          <p:spPr>
            <a:xfrm>
              <a:off x="2446" y="1768"/>
              <a:ext cx="16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red</a:t>
              </a:r>
              <a:endParaRPr lang="nl-BE" altLang="nl-BE" sz="1800">
                <a:latin typeface="Arial" pitchFamily="34" charset="0"/>
              </a:endParaRPr>
            </a:p>
          </p:txBody>
        </p:sp>
        <p:sp>
          <p:nvSpPr>
            <p:cNvPr id="166940" name="Rectangle 230"/>
            <p:cNvSpPr/>
            <p:nvPr/>
          </p:nvSpPr>
          <p:spPr>
            <a:xfrm>
              <a:off x="729" y="1988"/>
              <a:ext cx="90"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66941" name="Rectangle 231"/>
            <p:cNvSpPr/>
            <p:nvPr/>
          </p:nvSpPr>
          <p:spPr>
            <a:xfrm>
              <a:off x="677" y="1069"/>
              <a:ext cx="550"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PRODUCT P</a:t>
              </a:r>
              <a:endParaRPr lang="nl-BE" altLang="nl-BE" sz="1800">
                <a:latin typeface="Arial" pitchFamily="34" charset="0"/>
              </a:endParaRPr>
            </a:p>
          </p:txBody>
        </p:sp>
        <p:sp>
          <p:nvSpPr>
            <p:cNvPr id="166942" name="Rectangle 232"/>
            <p:cNvSpPr/>
            <p:nvPr/>
          </p:nvSpPr>
          <p:spPr>
            <a:xfrm>
              <a:off x="763" y="2595"/>
              <a:ext cx="536"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SUPPLIER R</a:t>
              </a:r>
              <a:endParaRPr lang="nl-BE" altLang="nl-BE" sz="1800">
                <a:latin typeface="Arial" pitchFamily="34" charset="0"/>
              </a:endParaRPr>
            </a:p>
          </p:txBody>
        </p:sp>
        <p:sp>
          <p:nvSpPr>
            <p:cNvPr id="166943" name="Rectangle 233"/>
            <p:cNvSpPr/>
            <p:nvPr/>
          </p:nvSpPr>
          <p:spPr>
            <a:xfrm>
              <a:off x="5093" y="988"/>
              <a:ext cx="571"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SUPPLIES S1</a:t>
              </a:r>
              <a:endParaRPr lang="nl-BE" altLang="nl-BE" sz="1800">
                <a:latin typeface="Arial" pitchFamily="34" charset="0"/>
              </a:endParaRPr>
            </a:p>
          </p:txBody>
        </p:sp>
        <p:sp>
          <p:nvSpPr>
            <p:cNvPr id="166944" name="Rectangle 234"/>
            <p:cNvSpPr/>
            <p:nvPr/>
          </p:nvSpPr>
          <p:spPr>
            <a:xfrm>
              <a:off x="5093" y="2460"/>
              <a:ext cx="571" cy="154"/>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SUPPLIES S2</a:t>
              </a:r>
              <a:endParaRPr lang="nl-BE" altLang="nl-BE" sz="1800">
                <a:latin typeface="Arial" pitchFamily="34" charset="0"/>
              </a:endParaRPr>
            </a:p>
          </p:txBody>
        </p:sp>
        <p:sp>
          <p:nvSpPr>
            <p:cNvPr id="166945" name="Oval 235"/>
            <p:cNvSpPr/>
            <p:nvPr/>
          </p:nvSpPr>
          <p:spPr>
            <a:xfrm>
              <a:off x="4210" y="1255"/>
              <a:ext cx="369" cy="215"/>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46" name="Oval 236"/>
            <p:cNvSpPr/>
            <p:nvPr/>
          </p:nvSpPr>
          <p:spPr>
            <a:xfrm>
              <a:off x="3138" y="1272"/>
              <a:ext cx="376" cy="175"/>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47" name="Oval 237"/>
            <p:cNvSpPr/>
            <p:nvPr/>
          </p:nvSpPr>
          <p:spPr>
            <a:xfrm>
              <a:off x="3698" y="1272"/>
              <a:ext cx="250" cy="180"/>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48" name="Oval 238"/>
            <p:cNvSpPr/>
            <p:nvPr/>
          </p:nvSpPr>
          <p:spPr>
            <a:xfrm>
              <a:off x="625" y="1418"/>
              <a:ext cx="444" cy="215"/>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49" name="Oval 239"/>
            <p:cNvSpPr/>
            <p:nvPr/>
          </p:nvSpPr>
          <p:spPr>
            <a:xfrm>
              <a:off x="746" y="2917"/>
              <a:ext cx="250" cy="179"/>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0" name="Freeform 240"/>
            <p:cNvSpPr/>
            <p:nvPr/>
          </p:nvSpPr>
          <p:spPr bwMode="auto">
            <a:xfrm>
              <a:off x="996" y="1447"/>
              <a:ext cx="2801" cy="1735"/>
            </a:xfrm>
            <a:custGeom>
              <a:cxnLst>
                <a:cxn ang="0">
                  <a:pos x="2801" y="0"/>
                </a:cxn>
                <a:cxn ang="0">
                  <a:pos x="1765" y="1478"/>
                </a:cxn>
                <a:cxn ang="0">
                  <a:pos x="0" y="1543"/>
                </a:cxn>
              </a:cxnLst>
              <a:rect l="l" t="t" r="r" b="b"/>
              <a:pathLst>
                <a:path w="2801" h="1735">
                  <a:moveTo>
                    <a:pt x="2801" y="0"/>
                  </a:moveTo>
                  <a:cubicBezTo>
                    <a:pt x="2516" y="611"/>
                    <a:pt x="2232" y="1221"/>
                    <a:pt x="1765" y="1478"/>
                  </a:cubicBezTo>
                  <a:cubicBezTo>
                    <a:pt x="1298" y="1735"/>
                    <a:pt x="649" y="1639"/>
                    <a:pt x="0" y="1543"/>
                  </a:cubicBezTo>
                </a:path>
              </a:pathLst>
            </a:custGeom>
            <a:noFill/>
            <a:ln w="25400" cap="flat">
              <a:solidFill>
                <a:srgbClr val="FF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6951" name="Freeform 241"/>
            <p:cNvSpPr/>
            <p:nvPr/>
          </p:nvSpPr>
          <p:spPr bwMode="auto">
            <a:xfrm>
              <a:off x="1044" y="1418"/>
              <a:ext cx="2142" cy="358"/>
            </a:xfrm>
            <a:custGeom>
              <a:cxnLst>
                <a:cxn ang="0">
                  <a:pos x="2142" y="0"/>
                </a:cxn>
                <a:cxn ang="0">
                  <a:pos x="840" y="328"/>
                </a:cxn>
                <a:cxn ang="0">
                  <a:pos x="0" y="179"/>
                </a:cxn>
              </a:cxnLst>
              <a:rect l="l" t="t" r="r" b="b"/>
              <a:pathLst>
                <a:path w="2142" h="358">
                  <a:moveTo>
                    <a:pt x="2142" y="0"/>
                  </a:moveTo>
                  <a:cubicBezTo>
                    <a:pt x="1669" y="149"/>
                    <a:pt x="1197" y="298"/>
                    <a:pt x="840" y="328"/>
                  </a:cubicBezTo>
                  <a:cubicBezTo>
                    <a:pt x="483" y="358"/>
                    <a:pt x="242" y="268"/>
                    <a:pt x="0" y="179"/>
                  </a:cubicBezTo>
                </a:path>
              </a:pathLst>
            </a:custGeom>
            <a:noFill/>
            <a:ln w="25400" cap="flat">
              <a:solidFill>
                <a:srgbClr val="FF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6952" name="Rectangle 242"/>
            <p:cNvSpPr/>
            <p:nvPr/>
          </p:nvSpPr>
          <p:spPr>
            <a:xfrm>
              <a:off x="4077" y="2451"/>
              <a:ext cx="390" cy="155"/>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FF0000"/>
                  </a:solidFill>
                  <a:latin typeface="Arial Narrow" pitchFamily="34" charset="0"/>
                </a:rPr>
                <a:t>&lt; AVG ?</a:t>
              </a:r>
              <a:endParaRPr lang="nl-BE" altLang="nl-BE" sz="1800">
                <a:latin typeface="Arial" pitchFamily="34" charset="0"/>
              </a:endParaRPr>
            </a:p>
          </p:txBody>
        </p:sp>
        <p:sp>
          <p:nvSpPr>
            <p:cNvPr id="166953" name="Oval 243"/>
            <p:cNvSpPr/>
            <p:nvPr/>
          </p:nvSpPr>
          <p:spPr>
            <a:xfrm>
              <a:off x="3080" y="2770"/>
              <a:ext cx="440" cy="810"/>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4" name="Oval 244"/>
            <p:cNvSpPr/>
            <p:nvPr/>
          </p:nvSpPr>
          <p:spPr>
            <a:xfrm>
              <a:off x="4167" y="2676"/>
              <a:ext cx="369" cy="904"/>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66955" name="Freeform 245"/>
            <p:cNvSpPr/>
            <p:nvPr/>
          </p:nvSpPr>
          <p:spPr bwMode="auto">
            <a:xfrm>
              <a:off x="4004" y="1426"/>
              <a:ext cx="253" cy="1563"/>
            </a:xfrm>
            <a:custGeom>
              <a:cxnLst>
                <a:cxn ang="0">
                  <a:pos x="174" y="1563"/>
                </a:cxn>
                <a:cxn ang="0">
                  <a:pos x="13" y="864"/>
                </a:cxn>
                <a:cxn ang="0">
                  <a:pos x="253" y="0"/>
                </a:cxn>
              </a:cxnLst>
              <a:rect l="l" t="t" r="r" b="b"/>
              <a:pathLst>
                <a:path w="253" h="1563">
                  <a:moveTo>
                    <a:pt x="174" y="1563"/>
                  </a:moveTo>
                  <a:cubicBezTo>
                    <a:pt x="87" y="1344"/>
                    <a:pt x="0" y="1125"/>
                    <a:pt x="13" y="864"/>
                  </a:cubicBezTo>
                  <a:cubicBezTo>
                    <a:pt x="26" y="604"/>
                    <a:pt x="140" y="302"/>
                    <a:pt x="253" y="0"/>
                  </a:cubicBezTo>
                </a:path>
              </a:pathLst>
            </a:custGeom>
            <a:noFill/>
            <a:ln w="22225" cap="flat">
              <a:solidFill>
                <a:srgbClr val="FF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89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Correlated Queries</a:t>
            </a:r>
          </a:p>
        </p:txBody>
      </p:sp>
      <p:sp>
        <p:nvSpPr>
          <p:cNvPr id="168963" name="Content Placeholder 2"/>
          <p:cNvSpPr>
            <a:spLocks noGrp="1"/>
          </p:cNvSpPr>
          <p:nvPr>
            <p:ph idx="1"/>
          </p:nvPr>
        </p:nvSpPr>
        <p:spPr>
          <a:xfrm>
            <a:off x="495300" y="1223963"/>
            <a:ext cx="8915400" cy="4524375"/>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000" b="1">
                <a:latin typeface="Consolas" pitchFamily="49" charset="0"/>
              </a:rPr>
              <a:t>Q41: SELECT</a:t>
            </a:r>
            <a:r>
              <a:rPr lang="en-GB" altLang="nl-BE" sz="2000">
                <a:latin typeface="Consolas" pitchFamily="49" charset="0"/>
              </a:rPr>
              <a:t> P1.PRODNR</a:t>
            </a:r>
            <a:br>
              <a:rPr lang="en-GB" altLang="nl-BE" sz="2000">
                <a:latin typeface="Consolas" pitchFamily="49" charset="0"/>
              </a:rPr>
            </a:br>
            <a:r>
              <a:rPr lang="en-GB" altLang="nl-BE" sz="2000">
                <a:latin typeface="Consolas" pitchFamily="49" charset="0"/>
              </a:rPr>
              <a:t>	</a:t>
            </a:r>
            <a:r>
              <a:rPr lang="en-GB" altLang="nl-BE" sz="2000" b="1">
                <a:latin typeface="Consolas" pitchFamily="49" charset="0"/>
              </a:rPr>
              <a:t>FROM</a:t>
            </a:r>
            <a:r>
              <a:rPr lang="en-GB" altLang="nl-BE" sz="2000">
                <a:latin typeface="Consolas" pitchFamily="49" charset="0"/>
              </a:rPr>
              <a:t> PRODUCT P1</a:t>
            </a:r>
            <a:br>
              <a:rPr lang="en-GB" altLang="nl-BE" sz="2000">
                <a:latin typeface="Consolas" pitchFamily="49" charset="0"/>
              </a:rPr>
            </a:br>
            <a:r>
              <a:rPr lang="en-GB" altLang="nl-BE" sz="2000">
                <a:latin typeface="Consolas" pitchFamily="49" charset="0"/>
              </a:rPr>
              <a:t>	</a:t>
            </a:r>
            <a:r>
              <a:rPr lang="en-GB" altLang="nl-BE" sz="2000" b="1">
                <a:latin typeface="Consolas" pitchFamily="49" charset="0"/>
              </a:rPr>
              <a:t>WHERE</a:t>
            </a:r>
            <a:r>
              <a:rPr lang="en-GB" altLang="nl-BE" sz="2000">
                <a:latin typeface="Consolas" pitchFamily="49" charset="0"/>
              </a:rPr>
              <a:t> 3 &gt;</a:t>
            </a:r>
            <a:br>
              <a:rPr lang="en-GB" altLang="nl-BE" sz="2000">
                <a:latin typeface="Consolas" pitchFamily="49" charset="0"/>
              </a:rPr>
            </a:br>
            <a:r>
              <a:rPr lang="en-GB" altLang="nl-BE" sz="2000">
                <a:latin typeface="Consolas" pitchFamily="49" charset="0"/>
              </a:rPr>
              <a:t>			(</a:t>
            </a:r>
            <a:r>
              <a:rPr lang="en-GB" altLang="nl-BE" sz="2000" b="1">
                <a:latin typeface="Consolas" pitchFamily="49" charset="0"/>
              </a:rPr>
              <a:t>SELECT COUNT</a:t>
            </a:r>
            <a:r>
              <a:rPr lang="en-GB" altLang="nl-BE" sz="2000">
                <a:latin typeface="Consolas" pitchFamily="49" charset="0"/>
              </a:rPr>
              <a:t>(*)</a:t>
            </a:r>
            <a:br>
              <a:rPr lang="en-GB" altLang="nl-BE" sz="2000">
                <a:latin typeface="Consolas" pitchFamily="49" charset="0"/>
              </a:rPr>
            </a:br>
            <a:r>
              <a:rPr lang="en-GB" altLang="nl-BE" sz="2000">
                <a:latin typeface="Consolas" pitchFamily="49" charset="0"/>
              </a:rPr>
              <a:t>			 </a:t>
            </a:r>
            <a:r>
              <a:rPr lang="en-GB" altLang="nl-BE" sz="2000" b="1">
                <a:latin typeface="Consolas" pitchFamily="49" charset="0"/>
              </a:rPr>
              <a:t>FROM</a:t>
            </a:r>
            <a:r>
              <a:rPr lang="en-GB" altLang="nl-BE" sz="2000">
                <a:latin typeface="Consolas" pitchFamily="49" charset="0"/>
              </a:rPr>
              <a:t> PRODUCT P2</a:t>
            </a:r>
            <a:br>
              <a:rPr lang="en-GB" altLang="nl-BE" sz="2000">
                <a:latin typeface="Consolas" pitchFamily="49" charset="0"/>
              </a:rPr>
            </a:br>
            <a:r>
              <a:rPr lang="en-GB" altLang="nl-BE" sz="2000">
                <a:latin typeface="Consolas" pitchFamily="49" charset="0"/>
              </a:rPr>
              <a:t>			 </a:t>
            </a:r>
            <a:r>
              <a:rPr lang="en-GB" altLang="nl-BE" sz="2000" b="1">
                <a:latin typeface="Consolas" pitchFamily="49" charset="0"/>
              </a:rPr>
              <a:t>WHERE</a:t>
            </a:r>
            <a:r>
              <a:rPr lang="en-GB" altLang="nl-BE" sz="2000">
                <a:latin typeface="Consolas" pitchFamily="49" charset="0"/>
              </a:rPr>
              <a:t> P1.PRODNR &lt; P2.PRODNR)</a:t>
            </a:r>
            <a:endParaRPr lang="nl-BE" altLang="nl-BE" sz="2000">
              <a:latin typeface="Consolas" pitchFamily="49" charset="0"/>
            </a:endParaRPr>
          </a:p>
          <a:p>
            <a:pPr marL="0" lvl="0" indent="0">
              <a:buNone/>
            </a:pPr>
            <a:endParaRPr lang="nl-BE" altLang="nl-BE" sz="2000">
              <a:latin typeface="Consolas" pitchFamily="49" charset="0"/>
            </a:endParaRPr>
          </a:p>
        </p:txBody>
      </p:sp>
      <p:sp>
        <p:nvSpPr>
          <p:cNvPr id="1689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09406AF-2E20-4104-8ED8-FDD245B2C374}" type="slidenum">
              <a:rPr lang="nl-NL" altLang="nl-BE" sz="1200">
                <a:solidFill>
                  <a:srgbClr val="898989"/>
                </a:solidFill>
                <a:latin typeface="Arial" pitchFamily="34" charset="0"/>
              </a:rPr>
              <a:t>81</a:t>
            </a:fld>
            <a:endParaRPr lang="nl-NL" altLang="nl-BE" sz="1200">
              <a:solidFill>
                <a:srgbClr val="898989"/>
              </a:solidFill>
              <a:latin typeface="Arial" pitchFamily="34" charset="0"/>
            </a:endParaRPr>
          </a:p>
        </p:txBody>
      </p:sp>
      <p:graphicFrame>
        <p:nvGraphicFramePr>
          <p:cNvPr id="168965" name="Table 2"/>
          <p:cNvGraphicFramePr>
            <a:graphicFrameLocks noGrp="1"/>
          </p:cNvGraphicFramePr>
          <p:nvPr/>
        </p:nvGraphicFramePr>
        <p:xfrm>
          <a:off x="2592388" y="3303588"/>
          <a:ext cx="4314825" cy="3286125"/>
        </p:xfrm>
        <a:graphic>
          <a:graphicData uri="http://schemas.openxmlformats.org/drawingml/2006/table">
            <a:tbl>
              <a:tblPr/>
              <a:tblGrid>
                <a:gridCol w="1104900"/>
                <a:gridCol w="1939925"/>
                <a:gridCol w="520700"/>
                <a:gridCol w="749300"/>
              </a:tblGrid>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b="1">
                          <a:solidFill>
                            <a:srgbClr val="000000"/>
                          </a:solidFill>
                          <a:latin typeface="Calibri" pitchFamily="34" charset="0"/>
                        </a:rPr>
                        <a:t>P1.PRODNR</a:t>
                      </a:r>
                      <a:endParaRPr lang="nl-BE" altLang="en-US" sz="1200" b="1">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Result of Inner Query block</a:t>
                      </a:r>
                      <a:endParaRPr lang="nl-BE" altLang="en-US" sz="1200" b="1">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&lt; 3?</a:t>
                      </a:r>
                      <a:endParaRPr lang="nl-BE" altLang="en-US" sz="1200" b="1">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200" b="1">
                          <a:solidFill>
                            <a:srgbClr val="000000"/>
                          </a:solidFill>
                          <a:latin typeface="Calibri" pitchFamily="34" charset="0"/>
                        </a:rPr>
                        <a:t>Output</a:t>
                      </a:r>
                      <a:endParaRPr lang="nl-BE" altLang="en-US" sz="1200" b="1">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0119</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41</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0154</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40</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0178</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39</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0899</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3</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No</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0900</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2</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0915</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1</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0977</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0</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0" tIns="0" rIns="685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1200">
                          <a:solidFill>
                            <a:srgbClr val="000000"/>
                          </a:solidFill>
                          <a:latin typeface="Calibri" pitchFamily="34" charset="0"/>
                        </a:rPr>
                        <a:t>Yes</a:t>
                      </a:r>
                      <a:endParaRPr lang="nl-BE" altLang="en-US" sz="1200">
                        <a:solidFill>
                          <a:srgbClr val="000000"/>
                        </a:solidFill>
                        <a:latin typeface="Calibri" pitchFamily="34" charset="0"/>
                        <a:ea typeface="Calibri" pitchFamily="34" charset="0"/>
                      </a:endParaRPr>
                    </a:p>
                  </a:txBody>
                  <a:tcPr marL="68590" marR="685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10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ALL/ANY</a:t>
            </a:r>
          </a:p>
        </p:txBody>
      </p:sp>
      <p:sp>
        <p:nvSpPr>
          <p:cNvPr id="171011" name="Content Placeholder 2"/>
          <p:cNvSpPr>
            <a:spLocks noGrp="1"/>
          </p:cNvSpPr>
          <p:nvPr>
            <p:ph idx="1"/>
          </p:nvPr>
        </p:nvSpPr>
        <p:spPr>
          <a:xfrm>
            <a:off x="393700" y="1509713"/>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GB" altLang="nl-BE"/>
              <a:t>The comparison condition v &gt; ALL V returns TRUE if the value v is greater than all the values in the multiset V </a:t>
            </a:r>
            <a:endParaRPr lang="en-GB" altLang="nl-BE"/>
          </a:p>
          <a:p>
            <a:pPr lvl="1"/>
            <a:r>
              <a:rPr lang="en-GB" altLang="nl-BE"/>
              <a:t>If the nested query doesn’t return a value, it evaluates the condition as TRUE </a:t>
            </a:r>
            <a:endParaRPr lang="en-GB" altLang="nl-BE"/>
          </a:p>
          <a:p>
            <a:pPr lvl="0"/>
            <a:r>
              <a:rPr lang="en-GB" altLang="nl-BE"/>
              <a:t>The comparison condition v &gt; ANY V returns TRUE if the value v is greater than at least one value in the multiset V </a:t>
            </a:r>
            <a:endParaRPr lang="en-GB" altLang="nl-BE"/>
          </a:p>
          <a:p>
            <a:pPr lvl="1"/>
            <a:r>
              <a:rPr lang="en-GB" altLang="nl-BE"/>
              <a:t>If the nested query doesn’t return a value, it evaluates the whole condition as FALSE </a:t>
            </a:r>
            <a:endParaRPr lang="nl-BE" altLang="nl-BE"/>
          </a:p>
        </p:txBody>
      </p:sp>
      <p:sp>
        <p:nvSpPr>
          <p:cNvPr id="1710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5829B7E-12A3-4171-9C26-2FAA24535290}" type="slidenum">
              <a:rPr lang="nl-NL" altLang="nl-BE" sz="1200">
                <a:solidFill>
                  <a:srgbClr val="898989"/>
                </a:solidFill>
                <a:latin typeface="Arial" pitchFamily="34" charset="0"/>
              </a:rPr>
              <a:t>82</a:t>
            </a:fld>
            <a:endParaRPr lang="nl-NL" altLang="nl-BE" sz="1200">
              <a:solidFill>
                <a:srgbClr val="898989"/>
              </a:solidFill>
              <a:latin typeface="Arial" pitchFamily="34" charset="0"/>
            </a:endParaRPr>
          </a:p>
        </p:txBody>
      </p:sp>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30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ALL/ANY</a:t>
            </a:r>
          </a:p>
        </p:txBody>
      </p:sp>
      <p:sp>
        <p:nvSpPr>
          <p:cNvPr id="173059" name="Content Placeholder 2"/>
          <p:cNvSpPr>
            <a:spLocks noGrp="1"/>
          </p:cNvSpPr>
          <p:nvPr>
            <p:ph idx="1"/>
          </p:nvPr>
        </p:nvSpPr>
        <p:spPr>
          <a:xfrm>
            <a:off x="495300" y="1866900"/>
            <a:ext cx="8915400" cy="4525963"/>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Q42: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IN</a:t>
            </a:r>
            <a:b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PRODNR = '0668'</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AND</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PURCHASE_PRICE &gt;=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ALL</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 = '0668'))</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730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CABB0D4-A1BA-47E0-B66F-5B06EDB76F13}" type="slidenum">
              <a:rPr lang="nl-NL" altLang="nl-BE" sz="1200">
                <a:solidFill>
                  <a:srgbClr val="898989"/>
                </a:solidFill>
                <a:latin typeface="Arial" pitchFamily="34" charset="0"/>
              </a:rPr>
              <a:t>83</a:t>
            </a:fld>
            <a:endParaRPr lang="nl-NL" altLang="nl-BE" sz="1200">
              <a:solidFill>
                <a:srgbClr val="898989"/>
              </a:solidFill>
              <a:latin typeface="Arial" pitchFamily="34" charset="0"/>
            </a:endParaRPr>
          </a:p>
        </p:txBody>
      </p:sp>
      <p:sp>
        <p:nvSpPr>
          <p:cNvPr id="173061" name="TextBox 1"/>
          <p:cNvSpPr/>
          <p:nvPr/>
        </p:nvSpPr>
        <p:spPr>
          <a:xfrm>
            <a:off x="7099300" y="1866900"/>
            <a:ext cx="2054225" cy="646113"/>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GB" altLang="nl-BE" sz="1800" b="1">
                <a:solidFill>
                  <a:srgbClr val="FF0000"/>
                </a:solidFill>
                <a:latin typeface="Arial" pitchFamily="34" charset="0"/>
              </a:rPr>
              <a:t>The Wine Depot</a:t>
            </a:r>
            <a:r>
              <a:rPr lang="en-GB" altLang="nl-BE" sz="1800">
                <a:latin typeface="Arial" pitchFamily="34" charset="0"/>
              </a:rPr>
              <a:t> </a:t>
            </a:r>
            <a:endParaRPr lang="nl-BE" altLang="nl-BE" sz="1800">
              <a:latin typeface="Arial" pitchFamily="34" charset="0"/>
            </a:endParaRPr>
          </a:p>
          <a:p>
            <a:pPr marL="0" lvl="0" indent="0">
              <a:spcBef>
                <a:spcPct val="0"/>
              </a:spcBef>
              <a:buFontTx/>
              <a:buNone/>
            </a:pPr>
            <a:endParaRPr lang="nl-BE" altLang="nl-BE" sz="1800">
              <a:latin typeface="Arial" pitchFamily="34" charset="0"/>
            </a:endParaRPr>
          </a:p>
        </p:txBody>
      </p:sp>
      <p:sp>
        <p:nvSpPr>
          <p:cNvPr id="173062" name="TextBox 5"/>
          <p:cNvSpPr/>
          <p:nvPr/>
        </p:nvSpPr>
        <p:spPr>
          <a:xfrm>
            <a:off x="7099300" y="2932113"/>
            <a:ext cx="441325" cy="3683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68</a:t>
            </a:r>
            <a:endParaRPr lang="nl-BE" altLang="nl-BE" sz="1800">
              <a:latin typeface="Arial" pitchFamily="34" charset="0"/>
            </a:endParaRPr>
          </a:p>
        </p:txBody>
      </p:sp>
      <p:sp>
        <p:nvSpPr>
          <p:cNvPr id="173063" name="TextBox 6"/>
          <p:cNvSpPr/>
          <p:nvPr/>
        </p:nvSpPr>
        <p:spPr>
          <a:xfrm>
            <a:off x="7099300" y="4129088"/>
            <a:ext cx="1211263" cy="369887"/>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6.00, 6.99</a:t>
            </a:r>
            <a:endParaRPr lang="nl-BE" altLang="nl-BE" sz="1800" b="1">
              <a:solidFill>
                <a:srgbClr val="FF0000"/>
              </a:solidFill>
              <a:latin typeface="Arial" pitchFamily="34" charset="0"/>
            </a:endParaRPr>
          </a:p>
        </p:txBody>
      </p:sp>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51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ALL/ANY</a:t>
            </a:r>
          </a:p>
        </p:txBody>
      </p:sp>
      <p:sp>
        <p:nvSpPr>
          <p:cNvPr id="17510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781D6E7-B552-4A6C-A6D6-20E94EAA298A}" type="slidenum">
              <a:rPr lang="nl-NL" altLang="nl-BE" sz="1200">
                <a:solidFill>
                  <a:srgbClr val="898989"/>
                </a:solidFill>
                <a:latin typeface="Arial" pitchFamily="34" charset="0"/>
              </a:rPr>
              <a:t>84</a:t>
            </a:fld>
            <a:endParaRPr lang="nl-NL" altLang="nl-BE" sz="1200">
              <a:solidFill>
                <a:srgbClr val="898989"/>
              </a:solidFill>
              <a:latin typeface="Arial" pitchFamily="34" charset="0"/>
            </a:endParaRPr>
          </a:p>
        </p:txBody>
      </p:sp>
      <p:grpSp>
        <p:nvGrpSpPr>
          <p:cNvPr id="175108" name="Group 7"/>
          <p:cNvGrpSpPr>
            <a:grpSpLocks noChangeAspect="1"/>
          </p:cNvGrpSpPr>
          <p:nvPr/>
        </p:nvGrpSpPr>
        <p:grpSpPr>
          <a:xfrm>
            <a:off x="608013" y="1511300"/>
            <a:ext cx="8678862" cy="4530725"/>
            <a:chOff x="383" y="952"/>
            <a:chExt cx="5467" cy="2854"/>
          </a:xfrm>
        </p:grpSpPr>
        <p:sp>
          <p:nvSpPr>
            <p:cNvPr id="175109" name="AutoShape 6"/>
            <p:cNvSpPr>
              <a:spLocks noChangeAspect="1" noTextEdit="1"/>
            </p:cNvSpPr>
            <p:nvPr/>
          </p:nvSpPr>
          <p:spPr>
            <a:xfrm>
              <a:off x="383" y="952"/>
              <a:ext cx="5467" cy="2854"/>
            </a:xfrm>
            <a:prstGeom prst="rect">
              <a:avLst/>
            </a:prstGeom>
            <a:noFill/>
            <a:ln>
              <a:noFill/>
              <a:miter lim="800000"/>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nvGrpSpPr>
            <p:cNvPr id="175110" name="Group 208"/>
            <p:cNvGrpSpPr/>
            <p:nvPr/>
          </p:nvGrpSpPr>
          <p:grpSpPr>
            <a:xfrm>
              <a:off x="491" y="1127"/>
              <a:ext cx="5094" cy="2672"/>
              <a:chOff x="491" y="1127"/>
              <a:chExt cx="5094" cy="2672"/>
            </a:xfrm>
          </p:grpSpPr>
          <p:sp>
            <p:nvSpPr>
              <p:cNvPr id="175140" name="Rectangle 8"/>
              <p:cNvSpPr/>
              <p:nvPr/>
            </p:nvSpPr>
            <p:spPr>
              <a:xfrm>
                <a:off x="494" y="1245"/>
                <a:ext cx="417" cy="17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1" name="Rectangle 9"/>
              <p:cNvSpPr/>
              <p:nvPr/>
            </p:nvSpPr>
            <p:spPr>
              <a:xfrm>
                <a:off x="911" y="1245"/>
                <a:ext cx="1500" cy="17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2" name="Rectangle 10"/>
              <p:cNvSpPr/>
              <p:nvPr/>
            </p:nvSpPr>
            <p:spPr>
              <a:xfrm>
                <a:off x="2411" y="1245"/>
                <a:ext cx="484" cy="176"/>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3" name="Rectangle 11"/>
              <p:cNvSpPr/>
              <p:nvPr/>
            </p:nvSpPr>
            <p:spPr>
              <a:xfrm>
                <a:off x="494" y="1421"/>
                <a:ext cx="417" cy="26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4" name="Rectangle 12"/>
              <p:cNvSpPr/>
              <p:nvPr/>
            </p:nvSpPr>
            <p:spPr>
              <a:xfrm>
                <a:off x="911" y="1421"/>
                <a:ext cx="1500" cy="26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5" name="Rectangle 13"/>
              <p:cNvSpPr/>
              <p:nvPr/>
            </p:nvSpPr>
            <p:spPr>
              <a:xfrm>
                <a:off x="2411" y="1421"/>
                <a:ext cx="484" cy="261"/>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6" name="Rectangle 14"/>
              <p:cNvSpPr/>
              <p:nvPr/>
            </p:nvSpPr>
            <p:spPr>
              <a:xfrm>
                <a:off x="494" y="1682"/>
                <a:ext cx="417"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7" name="Rectangle 15"/>
              <p:cNvSpPr/>
              <p:nvPr/>
            </p:nvSpPr>
            <p:spPr>
              <a:xfrm>
                <a:off x="911" y="1682"/>
                <a:ext cx="1500"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8" name="Rectangle 16"/>
              <p:cNvSpPr/>
              <p:nvPr/>
            </p:nvSpPr>
            <p:spPr>
              <a:xfrm>
                <a:off x="2411" y="1682"/>
                <a:ext cx="484"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49" name="Rectangle 17"/>
              <p:cNvSpPr/>
              <p:nvPr/>
            </p:nvSpPr>
            <p:spPr>
              <a:xfrm>
                <a:off x="494" y="1872"/>
                <a:ext cx="417" cy="17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50" name="Rectangle 18"/>
              <p:cNvSpPr/>
              <p:nvPr/>
            </p:nvSpPr>
            <p:spPr>
              <a:xfrm>
                <a:off x="911" y="1872"/>
                <a:ext cx="1500" cy="17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51" name="Rectangle 19"/>
              <p:cNvSpPr/>
              <p:nvPr/>
            </p:nvSpPr>
            <p:spPr>
              <a:xfrm>
                <a:off x="2411" y="1872"/>
                <a:ext cx="484" cy="17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75152" name="Line 20"/>
              <p:cNvCxnSpPr/>
              <p:nvPr/>
            </p:nvCxnSpPr>
            <p:spPr>
              <a:xfrm flipH="1">
                <a:off x="911" y="1242"/>
                <a:ext cx="0" cy="809"/>
              </a:xfrm>
              <a:prstGeom prst="line">
                <a:avLst/>
              </a:prstGeom>
              <a:noFill/>
              <a:ln w="11113">
                <a:solidFill>
                  <a:prstClr val="black"/>
                </a:solidFill>
                <a:miter lim="800000"/>
              </a:ln>
            </p:spPr>
          </p:cxnSp>
          <p:cxnSp>
            <p:nvCxnSpPr>
              <p:cNvPr id="175153" name="Line 21"/>
              <p:cNvCxnSpPr/>
              <p:nvPr/>
            </p:nvCxnSpPr>
            <p:spPr>
              <a:xfrm flipH="1">
                <a:off x="2411" y="1242"/>
                <a:ext cx="0" cy="809"/>
              </a:xfrm>
              <a:prstGeom prst="line">
                <a:avLst/>
              </a:prstGeom>
              <a:noFill/>
              <a:ln w="11113">
                <a:solidFill>
                  <a:prstClr val="black"/>
                </a:solidFill>
                <a:miter lim="800000"/>
              </a:ln>
            </p:spPr>
          </p:cxnSp>
          <p:cxnSp>
            <p:nvCxnSpPr>
              <p:cNvPr id="175154" name="Line 22"/>
              <p:cNvCxnSpPr/>
              <p:nvPr/>
            </p:nvCxnSpPr>
            <p:spPr>
              <a:xfrm>
                <a:off x="491" y="1421"/>
                <a:ext cx="2408" cy="0"/>
              </a:xfrm>
              <a:prstGeom prst="line">
                <a:avLst/>
              </a:prstGeom>
              <a:noFill/>
              <a:ln w="11113">
                <a:solidFill>
                  <a:prstClr val="black"/>
                </a:solidFill>
                <a:miter lim="800000"/>
              </a:ln>
            </p:spPr>
          </p:cxnSp>
          <p:cxnSp>
            <p:nvCxnSpPr>
              <p:cNvPr id="175155" name="Line 23"/>
              <p:cNvCxnSpPr/>
              <p:nvPr/>
            </p:nvCxnSpPr>
            <p:spPr>
              <a:xfrm>
                <a:off x="491" y="1682"/>
                <a:ext cx="2408" cy="0"/>
              </a:xfrm>
              <a:prstGeom prst="line">
                <a:avLst/>
              </a:prstGeom>
              <a:noFill/>
              <a:ln w="11113">
                <a:solidFill>
                  <a:prstClr val="black"/>
                </a:solidFill>
                <a:miter lim="800000"/>
              </a:ln>
            </p:spPr>
          </p:cxnSp>
          <p:cxnSp>
            <p:nvCxnSpPr>
              <p:cNvPr id="175156" name="Line 24"/>
              <p:cNvCxnSpPr/>
              <p:nvPr/>
            </p:nvCxnSpPr>
            <p:spPr>
              <a:xfrm>
                <a:off x="491" y="1872"/>
                <a:ext cx="2408" cy="0"/>
              </a:xfrm>
              <a:prstGeom prst="line">
                <a:avLst/>
              </a:prstGeom>
              <a:noFill/>
              <a:ln w="11113">
                <a:solidFill>
                  <a:prstClr val="black"/>
                </a:solidFill>
                <a:miter lim="800000"/>
              </a:ln>
            </p:spPr>
          </p:cxnSp>
          <p:cxnSp>
            <p:nvCxnSpPr>
              <p:cNvPr id="175157" name="Line 25"/>
              <p:cNvCxnSpPr/>
              <p:nvPr/>
            </p:nvCxnSpPr>
            <p:spPr>
              <a:xfrm flipH="1">
                <a:off x="494" y="1242"/>
                <a:ext cx="0" cy="809"/>
              </a:xfrm>
              <a:prstGeom prst="line">
                <a:avLst/>
              </a:prstGeom>
              <a:noFill/>
              <a:ln w="11113">
                <a:solidFill>
                  <a:prstClr val="black"/>
                </a:solidFill>
                <a:miter lim="800000"/>
              </a:ln>
            </p:spPr>
          </p:cxnSp>
          <p:cxnSp>
            <p:nvCxnSpPr>
              <p:cNvPr id="175158" name="Line 26"/>
              <p:cNvCxnSpPr/>
              <p:nvPr/>
            </p:nvCxnSpPr>
            <p:spPr>
              <a:xfrm flipH="1">
                <a:off x="2895" y="1242"/>
                <a:ext cx="0" cy="809"/>
              </a:xfrm>
              <a:prstGeom prst="line">
                <a:avLst/>
              </a:prstGeom>
              <a:noFill/>
              <a:ln w="11113">
                <a:solidFill>
                  <a:prstClr val="black"/>
                </a:solidFill>
                <a:miter lim="800000"/>
              </a:ln>
            </p:spPr>
          </p:cxnSp>
          <p:cxnSp>
            <p:nvCxnSpPr>
              <p:cNvPr id="175159" name="Line 27"/>
              <p:cNvCxnSpPr/>
              <p:nvPr/>
            </p:nvCxnSpPr>
            <p:spPr>
              <a:xfrm>
                <a:off x="491" y="1245"/>
                <a:ext cx="2408" cy="0"/>
              </a:xfrm>
              <a:prstGeom prst="line">
                <a:avLst/>
              </a:prstGeom>
              <a:noFill/>
              <a:ln w="11113">
                <a:solidFill>
                  <a:prstClr val="black"/>
                </a:solidFill>
                <a:miter lim="800000"/>
              </a:ln>
            </p:spPr>
          </p:cxnSp>
          <p:cxnSp>
            <p:nvCxnSpPr>
              <p:cNvPr id="175160" name="Line 28"/>
              <p:cNvCxnSpPr/>
              <p:nvPr/>
            </p:nvCxnSpPr>
            <p:spPr>
              <a:xfrm>
                <a:off x="491" y="2047"/>
                <a:ext cx="2408" cy="0"/>
              </a:xfrm>
              <a:prstGeom prst="line">
                <a:avLst/>
              </a:prstGeom>
              <a:noFill/>
              <a:ln w="11113">
                <a:solidFill>
                  <a:prstClr val="black"/>
                </a:solidFill>
                <a:miter lim="800000"/>
              </a:ln>
            </p:spPr>
          </p:cxnSp>
          <p:sp>
            <p:nvSpPr>
              <p:cNvPr id="175161" name="Rectangle 29"/>
              <p:cNvSpPr/>
              <p:nvPr/>
            </p:nvSpPr>
            <p:spPr>
              <a:xfrm>
                <a:off x="544" y="1271"/>
                <a:ext cx="29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u="sng">
                    <a:solidFill>
                      <a:srgbClr val="000000"/>
                    </a:solidFill>
                  </a:rPr>
                  <a:t>PRODNR</a:t>
                </a:r>
                <a:endParaRPr lang="nl-BE" altLang="nl-BE" sz="1800" u="sng">
                  <a:latin typeface="Arial" pitchFamily="34" charset="0"/>
                </a:endParaRPr>
              </a:p>
            </p:txBody>
          </p:sp>
          <p:sp>
            <p:nvSpPr>
              <p:cNvPr id="175162" name="Rectangle 30"/>
              <p:cNvSpPr/>
              <p:nvPr/>
            </p:nvSpPr>
            <p:spPr>
              <a:xfrm>
                <a:off x="961" y="1271"/>
                <a:ext cx="492"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PRODNAME</a:t>
                </a:r>
                <a:endParaRPr lang="nl-BE" altLang="nl-BE" sz="1800">
                  <a:latin typeface="Arial" pitchFamily="34" charset="0"/>
                </a:endParaRPr>
              </a:p>
            </p:txBody>
          </p:sp>
          <p:sp>
            <p:nvSpPr>
              <p:cNvPr id="175163" name="Rectangle 31"/>
              <p:cNvSpPr/>
              <p:nvPr/>
            </p:nvSpPr>
            <p:spPr>
              <a:xfrm>
                <a:off x="2461" y="1271"/>
                <a:ext cx="440"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PRODTYPE</a:t>
                </a:r>
                <a:endParaRPr lang="nl-BE" altLang="nl-BE" sz="1800">
                  <a:latin typeface="Arial" pitchFamily="34" charset="0"/>
                </a:endParaRPr>
              </a:p>
            </p:txBody>
          </p:sp>
          <p:sp>
            <p:nvSpPr>
              <p:cNvPr id="175164" name="Rectangle 32"/>
              <p:cNvSpPr/>
              <p:nvPr/>
            </p:nvSpPr>
            <p:spPr>
              <a:xfrm>
                <a:off x="544" y="1499"/>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0178</a:t>
                </a:r>
                <a:endParaRPr lang="nl-BE" altLang="nl-BE" sz="1800">
                  <a:latin typeface="Arial" pitchFamily="34" charset="0"/>
                </a:endParaRPr>
              </a:p>
            </p:txBody>
          </p:sp>
          <p:sp>
            <p:nvSpPr>
              <p:cNvPr id="175165" name="Rectangle 33"/>
              <p:cNvSpPr/>
              <p:nvPr/>
            </p:nvSpPr>
            <p:spPr>
              <a:xfrm>
                <a:off x="961" y="1446"/>
                <a:ext cx="394"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Meerdael</a:t>
                </a:r>
                <a:endParaRPr lang="nl-BE" altLang="nl-BE" sz="1800">
                  <a:latin typeface="Arial" pitchFamily="34" charset="0"/>
                </a:endParaRPr>
              </a:p>
            </p:txBody>
          </p:sp>
          <p:sp>
            <p:nvSpPr>
              <p:cNvPr id="175166" name="Rectangle 34"/>
              <p:cNvSpPr/>
              <p:nvPr/>
            </p:nvSpPr>
            <p:spPr>
              <a:xfrm>
                <a:off x="1287" y="1446"/>
                <a:ext cx="44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 Methode </a:t>
                </a:r>
                <a:endParaRPr lang="nl-BE" altLang="nl-BE" sz="1800">
                  <a:latin typeface="Arial" pitchFamily="34" charset="0"/>
                </a:endParaRPr>
              </a:p>
            </p:txBody>
          </p:sp>
          <p:sp>
            <p:nvSpPr>
              <p:cNvPr id="175167" name="Rectangle 35"/>
              <p:cNvSpPr/>
              <p:nvPr/>
            </p:nvSpPr>
            <p:spPr>
              <a:xfrm>
                <a:off x="1654" y="1446"/>
                <a:ext cx="54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Traditionnelle</a:t>
                </a:r>
                <a:endParaRPr lang="nl-BE" altLang="nl-BE" sz="1800">
                  <a:latin typeface="Arial" pitchFamily="34" charset="0"/>
                </a:endParaRPr>
              </a:p>
            </p:txBody>
          </p:sp>
          <p:sp>
            <p:nvSpPr>
              <p:cNvPr id="175168" name="Rectangle 36"/>
              <p:cNvSpPr/>
              <p:nvPr/>
            </p:nvSpPr>
            <p:spPr>
              <a:xfrm>
                <a:off x="961" y="1553"/>
                <a:ext cx="480"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Chardonnay</a:t>
                </a:r>
                <a:endParaRPr lang="nl-BE" altLang="nl-BE" sz="1800">
                  <a:latin typeface="Arial" pitchFamily="34" charset="0"/>
                </a:endParaRPr>
              </a:p>
            </p:txBody>
          </p:sp>
          <p:sp>
            <p:nvSpPr>
              <p:cNvPr id="175169" name="Rectangle 37"/>
              <p:cNvSpPr/>
              <p:nvPr/>
            </p:nvSpPr>
            <p:spPr>
              <a:xfrm>
                <a:off x="1360" y="1553"/>
                <a:ext cx="26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 2014</a:t>
                </a:r>
                <a:endParaRPr lang="nl-BE" altLang="nl-BE" sz="1800">
                  <a:latin typeface="Arial" pitchFamily="34" charset="0"/>
                </a:endParaRPr>
              </a:p>
            </p:txBody>
          </p:sp>
          <p:sp>
            <p:nvSpPr>
              <p:cNvPr id="175170" name="Rectangle 38"/>
              <p:cNvSpPr/>
              <p:nvPr/>
            </p:nvSpPr>
            <p:spPr>
              <a:xfrm>
                <a:off x="2461" y="1499"/>
                <a:ext cx="36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sparkling</a:t>
                </a:r>
                <a:endParaRPr lang="nl-BE" altLang="nl-BE" sz="1800">
                  <a:latin typeface="Arial" pitchFamily="34" charset="0"/>
                </a:endParaRPr>
              </a:p>
            </p:txBody>
          </p:sp>
          <p:sp>
            <p:nvSpPr>
              <p:cNvPr id="175171" name="Rectangle 39"/>
              <p:cNvSpPr/>
              <p:nvPr/>
            </p:nvSpPr>
            <p:spPr>
              <a:xfrm>
                <a:off x="544" y="1708"/>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0668</a:t>
                </a:r>
                <a:endParaRPr lang="nl-BE" altLang="nl-BE" sz="1800">
                  <a:latin typeface="Arial" pitchFamily="34" charset="0"/>
                </a:endParaRPr>
              </a:p>
            </p:txBody>
          </p:sp>
          <p:sp>
            <p:nvSpPr>
              <p:cNvPr id="175172" name="Rectangle 40"/>
              <p:cNvSpPr/>
              <p:nvPr/>
            </p:nvSpPr>
            <p:spPr>
              <a:xfrm>
                <a:off x="961" y="1725"/>
                <a:ext cx="505"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Gallo Family </a:t>
                </a:r>
                <a:endParaRPr lang="nl-BE" altLang="nl-BE" sz="1800">
                  <a:latin typeface="Arial" pitchFamily="34" charset="0"/>
                </a:endParaRPr>
              </a:p>
            </p:txBody>
          </p:sp>
          <p:sp>
            <p:nvSpPr>
              <p:cNvPr id="175173" name="Rectangle 41"/>
              <p:cNvSpPr/>
              <p:nvPr/>
            </p:nvSpPr>
            <p:spPr>
              <a:xfrm>
                <a:off x="1390" y="1725"/>
                <a:ext cx="400"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Vineyards</a:t>
                </a:r>
                <a:endParaRPr lang="nl-BE" altLang="nl-BE" sz="1800">
                  <a:latin typeface="Arial" pitchFamily="34" charset="0"/>
                </a:endParaRPr>
              </a:p>
            </p:txBody>
          </p:sp>
          <p:sp>
            <p:nvSpPr>
              <p:cNvPr id="175174" name="Rectangle 42"/>
              <p:cNvSpPr/>
              <p:nvPr/>
            </p:nvSpPr>
            <p:spPr>
              <a:xfrm>
                <a:off x="1719" y="1725"/>
                <a:ext cx="8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 </a:t>
                </a:r>
                <a:endParaRPr lang="nl-BE" altLang="nl-BE" sz="1800">
                  <a:latin typeface="Arial" pitchFamily="34" charset="0"/>
                </a:endParaRPr>
              </a:p>
            </p:txBody>
          </p:sp>
          <p:sp>
            <p:nvSpPr>
              <p:cNvPr id="175175" name="Rectangle 43"/>
              <p:cNvSpPr/>
              <p:nvPr/>
            </p:nvSpPr>
            <p:spPr>
              <a:xfrm>
                <a:off x="1757" y="1725"/>
                <a:ext cx="39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Grenache</a:t>
                </a:r>
                <a:endParaRPr lang="nl-BE" altLang="nl-BE" sz="1800">
                  <a:latin typeface="Arial" pitchFamily="34" charset="0"/>
                </a:endParaRPr>
              </a:p>
            </p:txBody>
          </p:sp>
          <p:sp>
            <p:nvSpPr>
              <p:cNvPr id="175176" name="Rectangle 44"/>
              <p:cNvSpPr/>
              <p:nvPr/>
            </p:nvSpPr>
            <p:spPr>
              <a:xfrm>
                <a:off x="2082" y="1725"/>
                <a:ext cx="26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 2014</a:t>
                </a:r>
                <a:endParaRPr lang="nl-BE" altLang="nl-BE" sz="1800">
                  <a:latin typeface="Arial" pitchFamily="34" charset="0"/>
                </a:endParaRPr>
              </a:p>
            </p:txBody>
          </p:sp>
          <p:sp>
            <p:nvSpPr>
              <p:cNvPr id="175177" name="Rectangle 45"/>
              <p:cNvSpPr/>
              <p:nvPr/>
            </p:nvSpPr>
            <p:spPr>
              <a:xfrm>
                <a:off x="2461" y="1725"/>
                <a:ext cx="204"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rose</a:t>
                </a:r>
                <a:endParaRPr lang="nl-BE" altLang="nl-BE" sz="1800">
                  <a:latin typeface="Arial" pitchFamily="34" charset="0"/>
                </a:endParaRPr>
              </a:p>
            </p:txBody>
          </p:sp>
          <p:sp>
            <p:nvSpPr>
              <p:cNvPr id="175178" name="Rectangle 46"/>
              <p:cNvSpPr/>
              <p:nvPr/>
            </p:nvSpPr>
            <p:spPr>
              <a:xfrm>
                <a:off x="544" y="1896"/>
                <a:ext cx="10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179" name="Rectangle 47"/>
              <p:cNvSpPr/>
              <p:nvPr/>
            </p:nvSpPr>
            <p:spPr>
              <a:xfrm>
                <a:off x="3185" y="2626"/>
                <a:ext cx="552"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0" name="Rectangle 48"/>
              <p:cNvSpPr/>
              <p:nvPr/>
            </p:nvSpPr>
            <p:spPr>
              <a:xfrm>
                <a:off x="3737" y="2626"/>
                <a:ext cx="489"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1" name="Rectangle 49"/>
              <p:cNvSpPr/>
              <p:nvPr/>
            </p:nvSpPr>
            <p:spPr>
              <a:xfrm>
                <a:off x="4226" y="2626"/>
                <a:ext cx="726"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2" name="Rectangle 50"/>
              <p:cNvSpPr/>
              <p:nvPr/>
            </p:nvSpPr>
            <p:spPr>
              <a:xfrm>
                <a:off x="4952" y="2626"/>
                <a:ext cx="621"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3" name="Rectangle 51"/>
              <p:cNvSpPr/>
              <p:nvPr/>
            </p:nvSpPr>
            <p:spPr>
              <a:xfrm>
                <a:off x="3185" y="2805"/>
                <a:ext cx="552"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4" name="Rectangle 52"/>
              <p:cNvSpPr/>
              <p:nvPr/>
            </p:nvSpPr>
            <p:spPr>
              <a:xfrm>
                <a:off x="3737" y="2805"/>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5" name="Rectangle 53"/>
              <p:cNvSpPr/>
              <p:nvPr/>
            </p:nvSpPr>
            <p:spPr>
              <a:xfrm>
                <a:off x="4226" y="2805"/>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6" name="Rectangle 54"/>
              <p:cNvSpPr/>
              <p:nvPr/>
            </p:nvSpPr>
            <p:spPr>
              <a:xfrm>
                <a:off x="4952" y="2805"/>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7" name="Rectangle 55"/>
              <p:cNvSpPr/>
              <p:nvPr/>
            </p:nvSpPr>
            <p:spPr>
              <a:xfrm>
                <a:off x="3185" y="2970"/>
                <a:ext cx="552"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8" name="Rectangle 56"/>
              <p:cNvSpPr/>
              <p:nvPr/>
            </p:nvSpPr>
            <p:spPr>
              <a:xfrm>
                <a:off x="3737" y="2970"/>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89" name="Rectangle 57"/>
              <p:cNvSpPr/>
              <p:nvPr/>
            </p:nvSpPr>
            <p:spPr>
              <a:xfrm>
                <a:off x="4226" y="2970"/>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0" name="Rectangle 58"/>
              <p:cNvSpPr/>
              <p:nvPr/>
            </p:nvSpPr>
            <p:spPr>
              <a:xfrm>
                <a:off x="4952" y="2970"/>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1" name="Rectangle 59"/>
              <p:cNvSpPr/>
              <p:nvPr/>
            </p:nvSpPr>
            <p:spPr>
              <a:xfrm>
                <a:off x="3185" y="3135"/>
                <a:ext cx="552"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2" name="Rectangle 60"/>
              <p:cNvSpPr/>
              <p:nvPr/>
            </p:nvSpPr>
            <p:spPr>
              <a:xfrm>
                <a:off x="3737" y="3135"/>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3" name="Rectangle 61"/>
              <p:cNvSpPr/>
              <p:nvPr/>
            </p:nvSpPr>
            <p:spPr>
              <a:xfrm>
                <a:off x="4226" y="3135"/>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4" name="Rectangle 62"/>
              <p:cNvSpPr/>
              <p:nvPr/>
            </p:nvSpPr>
            <p:spPr>
              <a:xfrm>
                <a:off x="4952" y="3135"/>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5" name="Rectangle 63"/>
              <p:cNvSpPr/>
              <p:nvPr/>
            </p:nvSpPr>
            <p:spPr>
              <a:xfrm>
                <a:off x="3185" y="3300"/>
                <a:ext cx="552"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6" name="Rectangle 64"/>
              <p:cNvSpPr/>
              <p:nvPr/>
            </p:nvSpPr>
            <p:spPr>
              <a:xfrm>
                <a:off x="3737" y="3300"/>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7" name="Rectangle 65"/>
              <p:cNvSpPr/>
              <p:nvPr/>
            </p:nvSpPr>
            <p:spPr>
              <a:xfrm>
                <a:off x="4226" y="3300"/>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8" name="Rectangle 66"/>
              <p:cNvSpPr/>
              <p:nvPr/>
            </p:nvSpPr>
            <p:spPr>
              <a:xfrm>
                <a:off x="4952" y="3300"/>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99" name="Rectangle 67"/>
              <p:cNvSpPr/>
              <p:nvPr/>
            </p:nvSpPr>
            <p:spPr>
              <a:xfrm>
                <a:off x="3185" y="3465"/>
                <a:ext cx="552"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0" name="Rectangle 68"/>
              <p:cNvSpPr/>
              <p:nvPr/>
            </p:nvSpPr>
            <p:spPr>
              <a:xfrm>
                <a:off x="3737" y="3465"/>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1" name="Rectangle 69"/>
              <p:cNvSpPr/>
              <p:nvPr/>
            </p:nvSpPr>
            <p:spPr>
              <a:xfrm>
                <a:off x="4226" y="3465"/>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2" name="Rectangle 70"/>
              <p:cNvSpPr/>
              <p:nvPr/>
            </p:nvSpPr>
            <p:spPr>
              <a:xfrm>
                <a:off x="4952" y="3465"/>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3" name="Rectangle 71"/>
              <p:cNvSpPr/>
              <p:nvPr/>
            </p:nvSpPr>
            <p:spPr>
              <a:xfrm>
                <a:off x="3185" y="3630"/>
                <a:ext cx="552"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4" name="Rectangle 72"/>
              <p:cNvSpPr/>
              <p:nvPr/>
            </p:nvSpPr>
            <p:spPr>
              <a:xfrm>
                <a:off x="3737" y="3630"/>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5" name="Rectangle 73"/>
              <p:cNvSpPr/>
              <p:nvPr/>
            </p:nvSpPr>
            <p:spPr>
              <a:xfrm>
                <a:off x="4226" y="3630"/>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06" name="Rectangle 74"/>
              <p:cNvSpPr/>
              <p:nvPr/>
            </p:nvSpPr>
            <p:spPr>
              <a:xfrm>
                <a:off x="4952" y="3630"/>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75207" name="Line 75"/>
              <p:cNvCxnSpPr/>
              <p:nvPr/>
            </p:nvCxnSpPr>
            <p:spPr>
              <a:xfrm flipH="1">
                <a:off x="3737" y="2623"/>
                <a:ext cx="0" cy="1176"/>
              </a:xfrm>
              <a:prstGeom prst="line">
                <a:avLst/>
              </a:prstGeom>
              <a:noFill/>
              <a:ln w="11113">
                <a:solidFill>
                  <a:prstClr val="black"/>
                </a:solidFill>
                <a:miter lim="800000"/>
              </a:ln>
            </p:spPr>
          </p:cxnSp>
          <p:cxnSp>
            <p:nvCxnSpPr>
              <p:cNvPr id="175208" name="Line 76"/>
              <p:cNvCxnSpPr/>
              <p:nvPr/>
            </p:nvCxnSpPr>
            <p:spPr>
              <a:xfrm flipH="1">
                <a:off x="4226" y="2623"/>
                <a:ext cx="0" cy="1176"/>
              </a:xfrm>
              <a:prstGeom prst="line">
                <a:avLst/>
              </a:prstGeom>
              <a:noFill/>
              <a:ln w="11113">
                <a:solidFill>
                  <a:prstClr val="black"/>
                </a:solidFill>
                <a:miter lim="800000"/>
              </a:ln>
            </p:spPr>
          </p:cxnSp>
          <p:cxnSp>
            <p:nvCxnSpPr>
              <p:cNvPr id="175209" name="Line 77"/>
              <p:cNvCxnSpPr/>
              <p:nvPr/>
            </p:nvCxnSpPr>
            <p:spPr>
              <a:xfrm flipH="1">
                <a:off x="4952" y="2623"/>
                <a:ext cx="0" cy="1176"/>
              </a:xfrm>
              <a:prstGeom prst="line">
                <a:avLst/>
              </a:prstGeom>
              <a:noFill/>
              <a:ln w="11113">
                <a:solidFill>
                  <a:prstClr val="black"/>
                </a:solidFill>
                <a:miter lim="800000"/>
              </a:ln>
            </p:spPr>
          </p:cxnSp>
          <p:cxnSp>
            <p:nvCxnSpPr>
              <p:cNvPr id="175210" name="Line 78"/>
              <p:cNvCxnSpPr/>
              <p:nvPr/>
            </p:nvCxnSpPr>
            <p:spPr>
              <a:xfrm>
                <a:off x="3182" y="2805"/>
                <a:ext cx="2395" cy="0"/>
              </a:xfrm>
              <a:prstGeom prst="line">
                <a:avLst/>
              </a:prstGeom>
              <a:noFill/>
              <a:ln w="11113">
                <a:solidFill>
                  <a:prstClr val="black"/>
                </a:solidFill>
                <a:miter lim="800000"/>
              </a:ln>
            </p:spPr>
          </p:cxnSp>
          <p:cxnSp>
            <p:nvCxnSpPr>
              <p:cNvPr id="175211" name="Line 79"/>
              <p:cNvCxnSpPr/>
              <p:nvPr/>
            </p:nvCxnSpPr>
            <p:spPr>
              <a:xfrm>
                <a:off x="3182" y="2970"/>
                <a:ext cx="2395" cy="0"/>
              </a:xfrm>
              <a:prstGeom prst="line">
                <a:avLst/>
              </a:prstGeom>
              <a:noFill/>
              <a:ln w="11113">
                <a:solidFill>
                  <a:prstClr val="black"/>
                </a:solidFill>
                <a:miter lim="800000"/>
              </a:ln>
            </p:spPr>
          </p:cxnSp>
          <p:cxnSp>
            <p:nvCxnSpPr>
              <p:cNvPr id="175212" name="Line 80"/>
              <p:cNvCxnSpPr/>
              <p:nvPr/>
            </p:nvCxnSpPr>
            <p:spPr>
              <a:xfrm>
                <a:off x="3182" y="3135"/>
                <a:ext cx="2395" cy="0"/>
              </a:xfrm>
              <a:prstGeom prst="line">
                <a:avLst/>
              </a:prstGeom>
              <a:noFill/>
              <a:ln w="11113">
                <a:solidFill>
                  <a:prstClr val="black"/>
                </a:solidFill>
                <a:miter lim="800000"/>
              </a:ln>
            </p:spPr>
          </p:cxnSp>
          <p:cxnSp>
            <p:nvCxnSpPr>
              <p:cNvPr id="175213" name="Line 81"/>
              <p:cNvCxnSpPr/>
              <p:nvPr/>
            </p:nvCxnSpPr>
            <p:spPr>
              <a:xfrm>
                <a:off x="3182" y="3300"/>
                <a:ext cx="2395" cy="0"/>
              </a:xfrm>
              <a:prstGeom prst="line">
                <a:avLst/>
              </a:prstGeom>
              <a:noFill/>
              <a:ln w="11113">
                <a:solidFill>
                  <a:prstClr val="black"/>
                </a:solidFill>
                <a:miter lim="800000"/>
              </a:ln>
            </p:spPr>
          </p:cxnSp>
          <p:cxnSp>
            <p:nvCxnSpPr>
              <p:cNvPr id="175214" name="Line 82"/>
              <p:cNvCxnSpPr/>
              <p:nvPr/>
            </p:nvCxnSpPr>
            <p:spPr>
              <a:xfrm>
                <a:off x="3182" y="3465"/>
                <a:ext cx="2395" cy="0"/>
              </a:xfrm>
              <a:prstGeom prst="line">
                <a:avLst/>
              </a:prstGeom>
              <a:noFill/>
              <a:ln w="11113">
                <a:solidFill>
                  <a:prstClr val="black"/>
                </a:solidFill>
                <a:miter lim="800000"/>
              </a:ln>
            </p:spPr>
          </p:cxnSp>
          <p:cxnSp>
            <p:nvCxnSpPr>
              <p:cNvPr id="175215" name="Line 83"/>
              <p:cNvCxnSpPr/>
              <p:nvPr/>
            </p:nvCxnSpPr>
            <p:spPr>
              <a:xfrm>
                <a:off x="3182" y="3630"/>
                <a:ext cx="2395" cy="0"/>
              </a:xfrm>
              <a:prstGeom prst="line">
                <a:avLst/>
              </a:prstGeom>
              <a:noFill/>
              <a:ln w="11113">
                <a:solidFill>
                  <a:prstClr val="black"/>
                </a:solidFill>
                <a:miter lim="800000"/>
              </a:ln>
            </p:spPr>
          </p:cxnSp>
          <p:cxnSp>
            <p:nvCxnSpPr>
              <p:cNvPr id="175216" name="Line 84"/>
              <p:cNvCxnSpPr/>
              <p:nvPr/>
            </p:nvCxnSpPr>
            <p:spPr>
              <a:xfrm flipH="1">
                <a:off x="3185" y="2623"/>
                <a:ext cx="0" cy="1176"/>
              </a:xfrm>
              <a:prstGeom prst="line">
                <a:avLst/>
              </a:prstGeom>
              <a:noFill/>
              <a:ln w="11113">
                <a:solidFill>
                  <a:prstClr val="black"/>
                </a:solidFill>
                <a:miter lim="800000"/>
              </a:ln>
            </p:spPr>
          </p:cxnSp>
          <p:cxnSp>
            <p:nvCxnSpPr>
              <p:cNvPr id="175217" name="Line 85"/>
              <p:cNvCxnSpPr/>
              <p:nvPr/>
            </p:nvCxnSpPr>
            <p:spPr>
              <a:xfrm flipH="1">
                <a:off x="5573" y="2623"/>
                <a:ext cx="0" cy="1176"/>
              </a:xfrm>
              <a:prstGeom prst="line">
                <a:avLst/>
              </a:prstGeom>
              <a:noFill/>
              <a:ln w="11113">
                <a:solidFill>
                  <a:prstClr val="black"/>
                </a:solidFill>
                <a:miter lim="800000"/>
              </a:ln>
            </p:spPr>
          </p:cxnSp>
          <p:cxnSp>
            <p:nvCxnSpPr>
              <p:cNvPr id="175218" name="Line 86"/>
              <p:cNvCxnSpPr/>
              <p:nvPr/>
            </p:nvCxnSpPr>
            <p:spPr>
              <a:xfrm>
                <a:off x="3182" y="2626"/>
                <a:ext cx="2395" cy="0"/>
              </a:xfrm>
              <a:prstGeom prst="line">
                <a:avLst/>
              </a:prstGeom>
              <a:noFill/>
              <a:ln w="11113">
                <a:solidFill>
                  <a:prstClr val="black"/>
                </a:solidFill>
                <a:miter lim="800000"/>
              </a:ln>
            </p:spPr>
          </p:cxnSp>
          <p:cxnSp>
            <p:nvCxnSpPr>
              <p:cNvPr id="175219" name="Line 87"/>
              <p:cNvCxnSpPr/>
              <p:nvPr/>
            </p:nvCxnSpPr>
            <p:spPr>
              <a:xfrm>
                <a:off x="3182" y="3795"/>
                <a:ext cx="2395" cy="0"/>
              </a:xfrm>
              <a:prstGeom prst="line">
                <a:avLst/>
              </a:prstGeom>
              <a:noFill/>
              <a:ln w="11113">
                <a:solidFill>
                  <a:prstClr val="black"/>
                </a:solidFill>
                <a:miter lim="800000"/>
              </a:ln>
            </p:spPr>
          </p:cxnSp>
          <p:sp>
            <p:nvSpPr>
              <p:cNvPr id="175220" name="Rectangle 88"/>
              <p:cNvSpPr/>
              <p:nvPr/>
            </p:nvSpPr>
            <p:spPr>
              <a:xfrm>
                <a:off x="3235" y="2650"/>
                <a:ext cx="29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i="1" u="sng">
                    <a:solidFill>
                      <a:srgbClr val="000000"/>
                    </a:solidFill>
                  </a:rPr>
                  <a:t>PRODNR</a:t>
                </a:r>
                <a:endParaRPr lang="nl-BE" altLang="nl-BE" sz="1800" i="1" u="sng">
                  <a:latin typeface="Arial" pitchFamily="34" charset="0"/>
                </a:endParaRPr>
              </a:p>
            </p:txBody>
          </p:sp>
          <p:sp>
            <p:nvSpPr>
              <p:cNvPr id="175221" name="Rectangle 89"/>
              <p:cNvSpPr/>
              <p:nvPr/>
            </p:nvSpPr>
            <p:spPr>
              <a:xfrm>
                <a:off x="3787" y="2650"/>
                <a:ext cx="23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i="1" u="sng">
                    <a:solidFill>
                      <a:srgbClr val="000000"/>
                    </a:solidFill>
                  </a:rPr>
                  <a:t>SUPNR</a:t>
                </a:r>
                <a:endParaRPr lang="nl-BE" altLang="nl-BE" sz="1800" i="1" u="sng">
                  <a:latin typeface="Arial" pitchFamily="34" charset="0"/>
                </a:endParaRPr>
              </a:p>
            </p:txBody>
          </p:sp>
          <p:sp>
            <p:nvSpPr>
              <p:cNvPr id="175222" name="Rectangle 90"/>
              <p:cNvSpPr/>
              <p:nvPr/>
            </p:nvSpPr>
            <p:spPr>
              <a:xfrm>
                <a:off x="4276" y="2650"/>
                <a:ext cx="69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PURCHASE_PRICE</a:t>
                </a:r>
                <a:endParaRPr lang="nl-BE" altLang="nl-BE" sz="1800">
                  <a:latin typeface="Arial" pitchFamily="34" charset="0"/>
                </a:endParaRPr>
              </a:p>
            </p:txBody>
          </p:sp>
          <p:sp>
            <p:nvSpPr>
              <p:cNvPr id="175223" name="Rectangle 91"/>
              <p:cNvSpPr/>
              <p:nvPr/>
            </p:nvSpPr>
            <p:spPr>
              <a:xfrm>
                <a:off x="5002" y="2650"/>
                <a:ext cx="58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DELIV_PERIOD</a:t>
                </a:r>
                <a:endParaRPr lang="nl-BE" altLang="nl-BE" sz="1800">
                  <a:latin typeface="Arial" pitchFamily="34" charset="0"/>
                </a:endParaRPr>
              </a:p>
            </p:txBody>
          </p:sp>
          <p:sp>
            <p:nvSpPr>
              <p:cNvPr id="175224" name="Rectangle 92"/>
              <p:cNvSpPr/>
              <p:nvPr/>
            </p:nvSpPr>
            <p:spPr>
              <a:xfrm>
                <a:off x="3235" y="2835"/>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0668</a:t>
                </a:r>
                <a:endParaRPr lang="nl-BE" altLang="nl-BE" sz="1800">
                  <a:latin typeface="Arial" pitchFamily="34" charset="0"/>
                </a:endParaRPr>
              </a:p>
            </p:txBody>
          </p:sp>
          <p:sp>
            <p:nvSpPr>
              <p:cNvPr id="175225" name="Rectangle 93"/>
              <p:cNvSpPr/>
              <p:nvPr/>
            </p:nvSpPr>
            <p:spPr>
              <a:xfrm>
                <a:off x="3787" y="2835"/>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75226" name="Rectangle 94"/>
              <p:cNvSpPr/>
              <p:nvPr/>
            </p:nvSpPr>
            <p:spPr>
              <a:xfrm>
                <a:off x="4276" y="2835"/>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6.99</a:t>
                </a:r>
                <a:endParaRPr lang="nl-BE" altLang="nl-BE" sz="1800">
                  <a:latin typeface="Arial" pitchFamily="34" charset="0"/>
                </a:endParaRPr>
              </a:p>
            </p:txBody>
          </p:sp>
          <p:sp>
            <p:nvSpPr>
              <p:cNvPr id="175227" name="Rectangle 95"/>
              <p:cNvSpPr/>
              <p:nvPr/>
            </p:nvSpPr>
            <p:spPr>
              <a:xfrm>
                <a:off x="5002" y="2835"/>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228" name="Rectangle 96"/>
              <p:cNvSpPr/>
              <p:nvPr/>
            </p:nvSpPr>
            <p:spPr>
              <a:xfrm>
                <a:off x="3235" y="3000"/>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0668</a:t>
                </a:r>
                <a:endParaRPr lang="nl-BE" altLang="nl-BE" sz="1800">
                  <a:latin typeface="Arial" pitchFamily="34" charset="0"/>
                </a:endParaRPr>
              </a:p>
            </p:txBody>
          </p:sp>
          <p:sp>
            <p:nvSpPr>
              <p:cNvPr id="175229" name="Rectangle 97"/>
              <p:cNvSpPr/>
              <p:nvPr/>
            </p:nvSpPr>
            <p:spPr>
              <a:xfrm>
                <a:off x="3787" y="3000"/>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21</a:t>
                </a:r>
                <a:endParaRPr lang="nl-BE" altLang="nl-BE" sz="1800">
                  <a:latin typeface="Arial" pitchFamily="34" charset="0"/>
                </a:endParaRPr>
              </a:p>
            </p:txBody>
          </p:sp>
          <p:sp>
            <p:nvSpPr>
              <p:cNvPr id="175230" name="Rectangle 98"/>
              <p:cNvSpPr/>
              <p:nvPr/>
            </p:nvSpPr>
            <p:spPr>
              <a:xfrm>
                <a:off x="4276" y="3000"/>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6.00</a:t>
                </a:r>
                <a:endParaRPr lang="nl-BE" altLang="nl-BE" sz="1800">
                  <a:latin typeface="Arial" pitchFamily="34" charset="0"/>
                </a:endParaRPr>
              </a:p>
            </p:txBody>
          </p:sp>
          <p:sp>
            <p:nvSpPr>
              <p:cNvPr id="175231" name="Rectangle 99"/>
              <p:cNvSpPr/>
              <p:nvPr/>
            </p:nvSpPr>
            <p:spPr>
              <a:xfrm>
                <a:off x="5002" y="3000"/>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a:t>
                </a:r>
                <a:endParaRPr lang="nl-BE" altLang="nl-BE" sz="1800">
                  <a:latin typeface="Arial" pitchFamily="34" charset="0"/>
                </a:endParaRPr>
              </a:p>
            </p:txBody>
          </p:sp>
          <p:sp>
            <p:nvSpPr>
              <p:cNvPr id="175232" name="Rectangle 100"/>
              <p:cNvSpPr/>
              <p:nvPr/>
            </p:nvSpPr>
            <p:spPr>
              <a:xfrm>
                <a:off x="3235" y="3165"/>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0760</a:t>
                </a:r>
                <a:endParaRPr lang="nl-BE" altLang="nl-BE" sz="1800">
                  <a:latin typeface="Arial" pitchFamily="34" charset="0"/>
                </a:endParaRPr>
              </a:p>
            </p:txBody>
          </p:sp>
          <p:sp>
            <p:nvSpPr>
              <p:cNvPr id="175233" name="Rectangle 101"/>
              <p:cNvSpPr/>
              <p:nvPr/>
            </p:nvSpPr>
            <p:spPr>
              <a:xfrm>
                <a:off x="3787" y="3165"/>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32</a:t>
                </a:r>
                <a:endParaRPr lang="nl-BE" altLang="nl-BE" sz="1800">
                  <a:latin typeface="Arial" pitchFamily="34" charset="0"/>
                </a:endParaRPr>
              </a:p>
            </p:txBody>
          </p:sp>
          <p:sp>
            <p:nvSpPr>
              <p:cNvPr id="175234" name="Rectangle 102"/>
              <p:cNvSpPr/>
              <p:nvPr/>
            </p:nvSpPr>
            <p:spPr>
              <a:xfrm>
                <a:off x="4276" y="3165"/>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52.00</a:t>
                </a:r>
                <a:endParaRPr lang="nl-BE" altLang="nl-BE" sz="1800">
                  <a:latin typeface="Arial" pitchFamily="34" charset="0"/>
                </a:endParaRPr>
              </a:p>
            </p:txBody>
          </p:sp>
          <p:sp>
            <p:nvSpPr>
              <p:cNvPr id="175235" name="Rectangle 103"/>
              <p:cNvSpPr/>
              <p:nvPr/>
            </p:nvSpPr>
            <p:spPr>
              <a:xfrm>
                <a:off x="5002" y="3165"/>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236" name="Rectangle 104"/>
              <p:cNvSpPr/>
              <p:nvPr/>
            </p:nvSpPr>
            <p:spPr>
              <a:xfrm>
                <a:off x="3235" y="3330"/>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0760</a:t>
                </a:r>
                <a:endParaRPr lang="nl-BE" altLang="nl-BE" sz="1800">
                  <a:latin typeface="Arial" pitchFamily="34" charset="0"/>
                </a:endParaRPr>
              </a:p>
            </p:txBody>
          </p:sp>
          <p:sp>
            <p:nvSpPr>
              <p:cNvPr id="175237" name="Rectangle 105"/>
              <p:cNvSpPr/>
              <p:nvPr/>
            </p:nvSpPr>
            <p:spPr>
              <a:xfrm>
                <a:off x="3787" y="3330"/>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75238" name="Rectangle 106"/>
              <p:cNvSpPr/>
              <p:nvPr/>
            </p:nvSpPr>
            <p:spPr>
              <a:xfrm>
                <a:off x="4276" y="3330"/>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52.99</a:t>
                </a:r>
                <a:endParaRPr lang="nl-BE" altLang="nl-BE" sz="1800">
                  <a:latin typeface="Arial" pitchFamily="34" charset="0"/>
                </a:endParaRPr>
              </a:p>
            </p:txBody>
          </p:sp>
          <p:sp>
            <p:nvSpPr>
              <p:cNvPr id="175239" name="Rectangle 107"/>
              <p:cNvSpPr/>
              <p:nvPr/>
            </p:nvSpPr>
            <p:spPr>
              <a:xfrm>
                <a:off x="5002" y="3330"/>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a:t>
                </a:r>
                <a:endParaRPr lang="nl-BE" altLang="nl-BE" sz="1800">
                  <a:latin typeface="Arial" pitchFamily="34" charset="0"/>
                </a:endParaRPr>
              </a:p>
            </p:txBody>
          </p:sp>
          <p:sp>
            <p:nvSpPr>
              <p:cNvPr id="175240" name="Rectangle 108"/>
              <p:cNvSpPr/>
              <p:nvPr/>
            </p:nvSpPr>
            <p:spPr>
              <a:xfrm>
                <a:off x="3235" y="3495"/>
                <a:ext cx="22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0783</a:t>
                </a:r>
                <a:endParaRPr lang="nl-BE" altLang="nl-BE" sz="1800">
                  <a:latin typeface="Arial" pitchFamily="34" charset="0"/>
                </a:endParaRPr>
              </a:p>
            </p:txBody>
          </p:sp>
          <p:sp>
            <p:nvSpPr>
              <p:cNvPr id="175241" name="Rectangle 109"/>
              <p:cNvSpPr/>
              <p:nvPr/>
            </p:nvSpPr>
            <p:spPr>
              <a:xfrm>
                <a:off x="3787" y="3495"/>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a:t>
                </a:r>
                <a:endParaRPr lang="nl-BE" altLang="nl-BE" sz="1800">
                  <a:latin typeface="Arial" pitchFamily="34" charset="0"/>
                </a:endParaRPr>
              </a:p>
            </p:txBody>
          </p:sp>
          <p:sp>
            <p:nvSpPr>
              <p:cNvPr id="175242" name="Rectangle 110"/>
              <p:cNvSpPr/>
              <p:nvPr/>
            </p:nvSpPr>
            <p:spPr>
              <a:xfrm>
                <a:off x="4276" y="3495"/>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7.00</a:t>
                </a:r>
                <a:endParaRPr lang="nl-BE" altLang="nl-BE" sz="1800">
                  <a:latin typeface="Arial" pitchFamily="34" charset="0"/>
                </a:endParaRPr>
              </a:p>
            </p:txBody>
          </p:sp>
          <p:sp>
            <p:nvSpPr>
              <p:cNvPr id="175243" name="Rectangle 111"/>
              <p:cNvSpPr/>
              <p:nvPr/>
            </p:nvSpPr>
            <p:spPr>
              <a:xfrm>
                <a:off x="5002" y="3495"/>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244" name="Rectangle 112"/>
              <p:cNvSpPr/>
              <p:nvPr/>
            </p:nvSpPr>
            <p:spPr>
              <a:xfrm>
                <a:off x="3235" y="3656"/>
                <a:ext cx="10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245" name="Rectangle 113"/>
              <p:cNvSpPr/>
              <p:nvPr/>
            </p:nvSpPr>
            <p:spPr>
              <a:xfrm>
                <a:off x="3787" y="3656"/>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246" name="Rectangle 114"/>
              <p:cNvSpPr/>
              <p:nvPr/>
            </p:nvSpPr>
            <p:spPr>
              <a:xfrm>
                <a:off x="4276" y="3656"/>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247" name="Rectangle 115"/>
              <p:cNvSpPr/>
              <p:nvPr/>
            </p:nvSpPr>
            <p:spPr>
              <a:xfrm>
                <a:off x="5002" y="3656"/>
                <a:ext cx="10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248" name="Rectangle 116"/>
              <p:cNvSpPr/>
              <p:nvPr/>
            </p:nvSpPr>
            <p:spPr>
              <a:xfrm>
                <a:off x="3167" y="1130"/>
                <a:ext cx="551"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49" name="Rectangle 117"/>
              <p:cNvSpPr/>
              <p:nvPr/>
            </p:nvSpPr>
            <p:spPr>
              <a:xfrm>
                <a:off x="3718" y="1130"/>
                <a:ext cx="489"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0" name="Rectangle 118"/>
              <p:cNvSpPr/>
              <p:nvPr/>
            </p:nvSpPr>
            <p:spPr>
              <a:xfrm>
                <a:off x="4207" y="1130"/>
                <a:ext cx="726"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1" name="Rectangle 119"/>
              <p:cNvSpPr/>
              <p:nvPr/>
            </p:nvSpPr>
            <p:spPr>
              <a:xfrm>
                <a:off x="4933" y="1130"/>
                <a:ext cx="621" cy="179"/>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2" name="Rectangle 120"/>
              <p:cNvSpPr/>
              <p:nvPr/>
            </p:nvSpPr>
            <p:spPr>
              <a:xfrm>
                <a:off x="3167" y="1309"/>
                <a:ext cx="55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3" name="Rectangle 121"/>
              <p:cNvSpPr/>
              <p:nvPr/>
            </p:nvSpPr>
            <p:spPr>
              <a:xfrm>
                <a:off x="3718" y="1309"/>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4" name="Rectangle 122"/>
              <p:cNvSpPr/>
              <p:nvPr/>
            </p:nvSpPr>
            <p:spPr>
              <a:xfrm>
                <a:off x="4207" y="1309"/>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5" name="Rectangle 123"/>
              <p:cNvSpPr/>
              <p:nvPr/>
            </p:nvSpPr>
            <p:spPr>
              <a:xfrm>
                <a:off x="4933" y="1309"/>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6" name="Rectangle 124"/>
              <p:cNvSpPr/>
              <p:nvPr/>
            </p:nvSpPr>
            <p:spPr>
              <a:xfrm>
                <a:off x="3167" y="1474"/>
                <a:ext cx="55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7" name="Rectangle 125"/>
              <p:cNvSpPr/>
              <p:nvPr/>
            </p:nvSpPr>
            <p:spPr>
              <a:xfrm>
                <a:off x="3718" y="1474"/>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8" name="Rectangle 126"/>
              <p:cNvSpPr/>
              <p:nvPr/>
            </p:nvSpPr>
            <p:spPr>
              <a:xfrm>
                <a:off x="4207" y="1474"/>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59" name="Rectangle 127"/>
              <p:cNvSpPr/>
              <p:nvPr/>
            </p:nvSpPr>
            <p:spPr>
              <a:xfrm>
                <a:off x="4933" y="1474"/>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0" name="Rectangle 128"/>
              <p:cNvSpPr/>
              <p:nvPr/>
            </p:nvSpPr>
            <p:spPr>
              <a:xfrm>
                <a:off x="3167" y="1639"/>
                <a:ext cx="55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1" name="Rectangle 129"/>
              <p:cNvSpPr/>
              <p:nvPr/>
            </p:nvSpPr>
            <p:spPr>
              <a:xfrm>
                <a:off x="3718" y="1639"/>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2" name="Rectangle 130"/>
              <p:cNvSpPr/>
              <p:nvPr/>
            </p:nvSpPr>
            <p:spPr>
              <a:xfrm>
                <a:off x="4207" y="1639"/>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3" name="Rectangle 131"/>
              <p:cNvSpPr/>
              <p:nvPr/>
            </p:nvSpPr>
            <p:spPr>
              <a:xfrm>
                <a:off x="4933" y="1639"/>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4" name="Rectangle 132"/>
              <p:cNvSpPr/>
              <p:nvPr/>
            </p:nvSpPr>
            <p:spPr>
              <a:xfrm>
                <a:off x="3167" y="1804"/>
                <a:ext cx="55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5" name="Rectangle 133"/>
              <p:cNvSpPr/>
              <p:nvPr/>
            </p:nvSpPr>
            <p:spPr>
              <a:xfrm>
                <a:off x="3718" y="1804"/>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6" name="Rectangle 134"/>
              <p:cNvSpPr/>
              <p:nvPr/>
            </p:nvSpPr>
            <p:spPr>
              <a:xfrm>
                <a:off x="4207" y="1804"/>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7" name="Rectangle 135"/>
              <p:cNvSpPr/>
              <p:nvPr/>
            </p:nvSpPr>
            <p:spPr>
              <a:xfrm>
                <a:off x="4933" y="1804"/>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8" name="Rectangle 136"/>
              <p:cNvSpPr/>
              <p:nvPr/>
            </p:nvSpPr>
            <p:spPr>
              <a:xfrm>
                <a:off x="3167" y="1969"/>
                <a:ext cx="55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69" name="Rectangle 137"/>
              <p:cNvSpPr/>
              <p:nvPr/>
            </p:nvSpPr>
            <p:spPr>
              <a:xfrm>
                <a:off x="3718" y="1969"/>
                <a:ext cx="489"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0" name="Rectangle 138"/>
              <p:cNvSpPr/>
              <p:nvPr/>
            </p:nvSpPr>
            <p:spPr>
              <a:xfrm>
                <a:off x="4207" y="1969"/>
                <a:ext cx="726"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1" name="Rectangle 139"/>
              <p:cNvSpPr/>
              <p:nvPr/>
            </p:nvSpPr>
            <p:spPr>
              <a:xfrm>
                <a:off x="4933" y="1969"/>
                <a:ext cx="621" cy="165"/>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2" name="Rectangle 140"/>
              <p:cNvSpPr/>
              <p:nvPr/>
            </p:nvSpPr>
            <p:spPr>
              <a:xfrm>
                <a:off x="3167" y="2134"/>
                <a:ext cx="55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3" name="Rectangle 141"/>
              <p:cNvSpPr/>
              <p:nvPr/>
            </p:nvSpPr>
            <p:spPr>
              <a:xfrm>
                <a:off x="3718" y="2134"/>
                <a:ext cx="489"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4" name="Rectangle 142"/>
              <p:cNvSpPr/>
              <p:nvPr/>
            </p:nvSpPr>
            <p:spPr>
              <a:xfrm>
                <a:off x="4207" y="2134"/>
                <a:ext cx="726"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275" name="Rectangle 143"/>
              <p:cNvSpPr/>
              <p:nvPr/>
            </p:nvSpPr>
            <p:spPr>
              <a:xfrm>
                <a:off x="4933" y="2134"/>
                <a:ext cx="621" cy="165"/>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75276" name="Line 144"/>
              <p:cNvCxnSpPr/>
              <p:nvPr/>
            </p:nvCxnSpPr>
            <p:spPr>
              <a:xfrm flipH="1">
                <a:off x="3718" y="1127"/>
                <a:ext cx="0" cy="1176"/>
              </a:xfrm>
              <a:prstGeom prst="line">
                <a:avLst/>
              </a:prstGeom>
              <a:noFill/>
              <a:ln w="11113">
                <a:solidFill>
                  <a:prstClr val="black"/>
                </a:solidFill>
                <a:miter lim="800000"/>
              </a:ln>
            </p:spPr>
          </p:cxnSp>
          <p:cxnSp>
            <p:nvCxnSpPr>
              <p:cNvPr id="175277" name="Line 145"/>
              <p:cNvCxnSpPr/>
              <p:nvPr/>
            </p:nvCxnSpPr>
            <p:spPr>
              <a:xfrm flipH="1">
                <a:off x="4207" y="1127"/>
                <a:ext cx="0" cy="1176"/>
              </a:xfrm>
              <a:prstGeom prst="line">
                <a:avLst/>
              </a:prstGeom>
              <a:noFill/>
              <a:ln w="11113">
                <a:solidFill>
                  <a:prstClr val="black"/>
                </a:solidFill>
                <a:miter lim="800000"/>
              </a:ln>
            </p:spPr>
          </p:cxnSp>
          <p:cxnSp>
            <p:nvCxnSpPr>
              <p:cNvPr id="175278" name="Line 146"/>
              <p:cNvCxnSpPr/>
              <p:nvPr/>
            </p:nvCxnSpPr>
            <p:spPr>
              <a:xfrm flipH="1">
                <a:off x="4933" y="1127"/>
                <a:ext cx="0" cy="1176"/>
              </a:xfrm>
              <a:prstGeom prst="line">
                <a:avLst/>
              </a:prstGeom>
              <a:noFill/>
              <a:ln w="11113">
                <a:solidFill>
                  <a:prstClr val="black"/>
                </a:solidFill>
                <a:miter lim="800000"/>
              </a:ln>
            </p:spPr>
          </p:cxnSp>
          <p:cxnSp>
            <p:nvCxnSpPr>
              <p:cNvPr id="175279" name="Line 147"/>
              <p:cNvCxnSpPr/>
              <p:nvPr/>
            </p:nvCxnSpPr>
            <p:spPr>
              <a:xfrm>
                <a:off x="3163" y="1309"/>
                <a:ext cx="2395" cy="0"/>
              </a:xfrm>
              <a:prstGeom prst="line">
                <a:avLst/>
              </a:prstGeom>
              <a:noFill/>
              <a:ln w="11113">
                <a:solidFill>
                  <a:prstClr val="black"/>
                </a:solidFill>
                <a:miter lim="800000"/>
              </a:ln>
            </p:spPr>
          </p:cxnSp>
          <p:cxnSp>
            <p:nvCxnSpPr>
              <p:cNvPr id="175280" name="Line 148"/>
              <p:cNvCxnSpPr/>
              <p:nvPr/>
            </p:nvCxnSpPr>
            <p:spPr>
              <a:xfrm>
                <a:off x="3163" y="1474"/>
                <a:ext cx="2395" cy="0"/>
              </a:xfrm>
              <a:prstGeom prst="line">
                <a:avLst/>
              </a:prstGeom>
              <a:noFill/>
              <a:ln w="11113">
                <a:solidFill>
                  <a:prstClr val="black"/>
                </a:solidFill>
                <a:miter lim="800000"/>
              </a:ln>
            </p:spPr>
          </p:cxnSp>
          <p:cxnSp>
            <p:nvCxnSpPr>
              <p:cNvPr id="175281" name="Line 149"/>
              <p:cNvCxnSpPr/>
              <p:nvPr/>
            </p:nvCxnSpPr>
            <p:spPr>
              <a:xfrm>
                <a:off x="3163" y="1639"/>
                <a:ext cx="2395" cy="0"/>
              </a:xfrm>
              <a:prstGeom prst="line">
                <a:avLst/>
              </a:prstGeom>
              <a:noFill/>
              <a:ln w="11113">
                <a:solidFill>
                  <a:prstClr val="black"/>
                </a:solidFill>
                <a:miter lim="800000"/>
              </a:ln>
            </p:spPr>
          </p:cxnSp>
          <p:cxnSp>
            <p:nvCxnSpPr>
              <p:cNvPr id="175282" name="Line 150"/>
              <p:cNvCxnSpPr/>
              <p:nvPr/>
            </p:nvCxnSpPr>
            <p:spPr>
              <a:xfrm>
                <a:off x="3163" y="1804"/>
                <a:ext cx="2395" cy="0"/>
              </a:xfrm>
              <a:prstGeom prst="line">
                <a:avLst/>
              </a:prstGeom>
              <a:noFill/>
              <a:ln w="11113">
                <a:solidFill>
                  <a:prstClr val="black"/>
                </a:solidFill>
                <a:miter lim="800000"/>
              </a:ln>
            </p:spPr>
          </p:cxnSp>
          <p:cxnSp>
            <p:nvCxnSpPr>
              <p:cNvPr id="175283" name="Line 151"/>
              <p:cNvCxnSpPr/>
              <p:nvPr/>
            </p:nvCxnSpPr>
            <p:spPr>
              <a:xfrm>
                <a:off x="3163" y="1969"/>
                <a:ext cx="2395" cy="0"/>
              </a:xfrm>
              <a:prstGeom prst="line">
                <a:avLst/>
              </a:prstGeom>
              <a:noFill/>
              <a:ln w="11113">
                <a:solidFill>
                  <a:prstClr val="black"/>
                </a:solidFill>
                <a:miter lim="800000"/>
              </a:ln>
            </p:spPr>
          </p:cxnSp>
          <p:cxnSp>
            <p:nvCxnSpPr>
              <p:cNvPr id="175284" name="Line 152"/>
              <p:cNvCxnSpPr/>
              <p:nvPr/>
            </p:nvCxnSpPr>
            <p:spPr>
              <a:xfrm>
                <a:off x="3163" y="2134"/>
                <a:ext cx="2395" cy="0"/>
              </a:xfrm>
              <a:prstGeom prst="line">
                <a:avLst/>
              </a:prstGeom>
              <a:noFill/>
              <a:ln w="11113">
                <a:solidFill>
                  <a:prstClr val="black"/>
                </a:solidFill>
                <a:miter lim="800000"/>
              </a:ln>
            </p:spPr>
          </p:cxnSp>
          <p:cxnSp>
            <p:nvCxnSpPr>
              <p:cNvPr id="175285" name="Line 153"/>
              <p:cNvCxnSpPr/>
              <p:nvPr/>
            </p:nvCxnSpPr>
            <p:spPr>
              <a:xfrm flipH="1">
                <a:off x="3167" y="1127"/>
                <a:ext cx="0" cy="1176"/>
              </a:xfrm>
              <a:prstGeom prst="line">
                <a:avLst/>
              </a:prstGeom>
              <a:noFill/>
              <a:ln w="11113">
                <a:solidFill>
                  <a:prstClr val="black"/>
                </a:solidFill>
                <a:miter lim="800000"/>
              </a:ln>
            </p:spPr>
          </p:cxnSp>
          <p:cxnSp>
            <p:nvCxnSpPr>
              <p:cNvPr id="175286" name="Line 154"/>
              <p:cNvCxnSpPr/>
              <p:nvPr/>
            </p:nvCxnSpPr>
            <p:spPr>
              <a:xfrm flipH="1">
                <a:off x="5554" y="1127"/>
                <a:ext cx="0" cy="1176"/>
              </a:xfrm>
              <a:prstGeom prst="line">
                <a:avLst/>
              </a:prstGeom>
              <a:noFill/>
              <a:ln w="11113">
                <a:solidFill>
                  <a:prstClr val="black"/>
                </a:solidFill>
                <a:miter lim="800000"/>
              </a:ln>
            </p:spPr>
          </p:cxnSp>
          <p:cxnSp>
            <p:nvCxnSpPr>
              <p:cNvPr id="175287" name="Line 155"/>
              <p:cNvCxnSpPr/>
              <p:nvPr/>
            </p:nvCxnSpPr>
            <p:spPr>
              <a:xfrm>
                <a:off x="3163" y="1130"/>
                <a:ext cx="2395" cy="0"/>
              </a:xfrm>
              <a:prstGeom prst="line">
                <a:avLst/>
              </a:prstGeom>
              <a:noFill/>
              <a:ln w="11113">
                <a:solidFill>
                  <a:prstClr val="black"/>
                </a:solidFill>
                <a:miter lim="800000"/>
              </a:ln>
            </p:spPr>
          </p:cxnSp>
          <p:cxnSp>
            <p:nvCxnSpPr>
              <p:cNvPr id="175288" name="Line 156"/>
              <p:cNvCxnSpPr/>
              <p:nvPr/>
            </p:nvCxnSpPr>
            <p:spPr>
              <a:xfrm>
                <a:off x="3163" y="2299"/>
                <a:ext cx="2395" cy="0"/>
              </a:xfrm>
              <a:prstGeom prst="line">
                <a:avLst/>
              </a:prstGeom>
              <a:noFill/>
              <a:ln w="11113">
                <a:solidFill>
                  <a:prstClr val="black"/>
                </a:solidFill>
                <a:miter lim="800000"/>
              </a:ln>
            </p:spPr>
          </p:cxnSp>
          <p:sp>
            <p:nvSpPr>
              <p:cNvPr id="175289" name="Rectangle 157"/>
              <p:cNvSpPr/>
              <p:nvPr/>
            </p:nvSpPr>
            <p:spPr>
              <a:xfrm>
                <a:off x="3217" y="1154"/>
                <a:ext cx="29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i="1" u="sng">
                    <a:solidFill>
                      <a:srgbClr val="000000"/>
                    </a:solidFill>
                  </a:rPr>
                  <a:t>PRODNR</a:t>
                </a:r>
                <a:endParaRPr lang="nl-BE" altLang="nl-BE" sz="1800" i="1" u="sng">
                  <a:latin typeface="Arial" pitchFamily="34" charset="0"/>
                </a:endParaRPr>
              </a:p>
            </p:txBody>
          </p:sp>
          <p:sp>
            <p:nvSpPr>
              <p:cNvPr id="175290" name="Rectangle 158"/>
              <p:cNvSpPr/>
              <p:nvPr/>
            </p:nvSpPr>
            <p:spPr>
              <a:xfrm>
                <a:off x="3768" y="1154"/>
                <a:ext cx="233" cy="9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i="1" u="sng">
                    <a:solidFill>
                      <a:srgbClr val="000000"/>
                    </a:solidFill>
                  </a:rPr>
                  <a:t>SUPNR</a:t>
                </a:r>
                <a:endParaRPr lang="nl-BE" altLang="nl-BE" sz="1800" i="1" u="sng">
                  <a:latin typeface="Arial" pitchFamily="34" charset="0"/>
                </a:endParaRPr>
              </a:p>
            </p:txBody>
          </p:sp>
          <p:sp>
            <p:nvSpPr>
              <p:cNvPr id="175291" name="Rectangle 159"/>
              <p:cNvSpPr/>
              <p:nvPr/>
            </p:nvSpPr>
            <p:spPr>
              <a:xfrm>
                <a:off x="4257" y="1154"/>
                <a:ext cx="699"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PURCHASE_PRICE</a:t>
                </a:r>
                <a:endParaRPr lang="nl-BE" altLang="nl-BE" sz="1800">
                  <a:latin typeface="Arial" pitchFamily="34" charset="0"/>
                </a:endParaRPr>
              </a:p>
            </p:txBody>
          </p:sp>
          <p:sp>
            <p:nvSpPr>
              <p:cNvPr id="175292" name="Rectangle 160"/>
              <p:cNvSpPr/>
              <p:nvPr/>
            </p:nvSpPr>
            <p:spPr>
              <a:xfrm>
                <a:off x="4983" y="1154"/>
                <a:ext cx="58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b="1">
                    <a:solidFill>
                      <a:srgbClr val="000000"/>
                    </a:solidFill>
                  </a:rPr>
                  <a:t>DELIV_PERIOD</a:t>
                </a:r>
                <a:endParaRPr lang="nl-BE" altLang="nl-BE" sz="1800">
                  <a:latin typeface="Arial" pitchFamily="34" charset="0"/>
                </a:endParaRPr>
              </a:p>
            </p:txBody>
          </p:sp>
          <p:sp>
            <p:nvSpPr>
              <p:cNvPr id="175293" name="Rectangle 161"/>
              <p:cNvSpPr/>
              <p:nvPr/>
            </p:nvSpPr>
            <p:spPr>
              <a:xfrm>
                <a:off x="3217" y="1339"/>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0668</a:t>
                </a:r>
                <a:endParaRPr lang="nl-BE" altLang="nl-BE" sz="1800">
                  <a:latin typeface="Arial" pitchFamily="34" charset="0"/>
                </a:endParaRPr>
              </a:p>
            </p:txBody>
          </p:sp>
          <p:sp>
            <p:nvSpPr>
              <p:cNvPr id="175294" name="Rectangle 162"/>
              <p:cNvSpPr/>
              <p:nvPr/>
            </p:nvSpPr>
            <p:spPr>
              <a:xfrm>
                <a:off x="3768" y="133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75295" name="Rectangle 163"/>
              <p:cNvSpPr/>
              <p:nvPr/>
            </p:nvSpPr>
            <p:spPr>
              <a:xfrm>
                <a:off x="4257" y="1339"/>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6.99</a:t>
                </a:r>
                <a:endParaRPr lang="nl-BE" altLang="nl-BE" sz="1800">
                  <a:latin typeface="Arial" pitchFamily="34" charset="0"/>
                </a:endParaRPr>
              </a:p>
            </p:txBody>
          </p:sp>
          <p:sp>
            <p:nvSpPr>
              <p:cNvPr id="175296" name="Rectangle 164"/>
              <p:cNvSpPr/>
              <p:nvPr/>
            </p:nvSpPr>
            <p:spPr>
              <a:xfrm>
                <a:off x="4983" y="1339"/>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297" name="Rectangle 165"/>
              <p:cNvSpPr/>
              <p:nvPr/>
            </p:nvSpPr>
            <p:spPr>
              <a:xfrm>
                <a:off x="3217" y="1504"/>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0668</a:t>
                </a:r>
                <a:endParaRPr lang="nl-BE" altLang="nl-BE" sz="1800">
                  <a:latin typeface="Arial" pitchFamily="34" charset="0"/>
                </a:endParaRPr>
              </a:p>
            </p:txBody>
          </p:sp>
          <p:sp>
            <p:nvSpPr>
              <p:cNvPr id="175298" name="Rectangle 166"/>
              <p:cNvSpPr/>
              <p:nvPr/>
            </p:nvSpPr>
            <p:spPr>
              <a:xfrm>
                <a:off x="3768" y="1504"/>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21</a:t>
                </a:r>
                <a:endParaRPr lang="nl-BE" altLang="nl-BE" sz="1800">
                  <a:latin typeface="Arial" pitchFamily="34" charset="0"/>
                </a:endParaRPr>
              </a:p>
            </p:txBody>
          </p:sp>
          <p:sp>
            <p:nvSpPr>
              <p:cNvPr id="175299" name="Rectangle 167"/>
              <p:cNvSpPr/>
              <p:nvPr/>
            </p:nvSpPr>
            <p:spPr>
              <a:xfrm>
                <a:off x="4257" y="1504"/>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6.00</a:t>
                </a:r>
                <a:endParaRPr lang="nl-BE" altLang="nl-BE" sz="1800">
                  <a:latin typeface="Arial" pitchFamily="34" charset="0"/>
                </a:endParaRPr>
              </a:p>
            </p:txBody>
          </p:sp>
          <p:sp>
            <p:nvSpPr>
              <p:cNvPr id="175300" name="Rectangle 168"/>
              <p:cNvSpPr/>
              <p:nvPr/>
            </p:nvSpPr>
            <p:spPr>
              <a:xfrm>
                <a:off x="4983" y="1504"/>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1</a:t>
                </a:r>
                <a:endParaRPr lang="nl-BE" altLang="nl-BE" sz="1800">
                  <a:latin typeface="Arial" pitchFamily="34" charset="0"/>
                </a:endParaRPr>
              </a:p>
            </p:txBody>
          </p:sp>
          <p:sp>
            <p:nvSpPr>
              <p:cNvPr id="175301" name="Rectangle 169"/>
              <p:cNvSpPr/>
              <p:nvPr/>
            </p:nvSpPr>
            <p:spPr>
              <a:xfrm>
                <a:off x="3217" y="1669"/>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0760</a:t>
                </a:r>
                <a:endParaRPr lang="nl-BE" altLang="nl-BE" sz="1800">
                  <a:latin typeface="Arial" pitchFamily="34" charset="0"/>
                </a:endParaRPr>
              </a:p>
            </p:txBody>
          </p:sp>
          <p:sp>
            <p:nvSpPr>
              <p:cNvPr id="175302" name="Rectangle 170"/>
              <p:cNvSpPr/>
              <p:nvPr/>
            </p:nvSpPr>
            <p:spPr>
              <a:xfrm>
                <a:off x="3768" y="1669"/>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32</a:t>
                </a:r>
                <a:endParaRPr lang="nl-BE" altLang="nl-BE" sz="1800">
                  <a:latin typeface="Arial" pitchFamily="34" charset="0"/>
                </a:endParaRPr>
              </a:p>
            </p:txBody>
          </p:sp>
          <p:sp>
            <p:nvSpPr>
              <p:cNvPr id="175303" name="Rectangle 171"/>
              <p:cNvSpPr/>
              <p:nvPr/>
            </p:nvSpPr>
            <p:spPr>
              <a:xfrm>
                <a:off x="4257" y="1669"/>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52.00</a:t>
                </a:r>
                <a:endParaRPr lang="nl-BE" altLang="nl-BE" sz="1800">
                  <a:latin typeface="Arial" pitchFamily="34" charset="0"/>
                </a:endParaRPr>
              </a:p>
            </p:txBody>
          </p:sp>
          <p:sp>
            <p:nvSpPr>
              <p:cNvPr id="175304" name="Rectangle 172"/>
              <p:cNvSpPr/>
              <p:nvPr/>
            </p:nvSpPr>
            <p:spPr>
              <a:xfrm>
                <a:off x="4983" y="1669"/>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305" name="Rectangle 173"/>
              <p:cNvSpPr/>
              <p:nvPr/>
            </p:nvSpPr>
            <p:spPr>
              <a:xfrm>
                <a:off x="3217" y="1834"/>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0760</a:t>
                </a:r>
                <a:endParaRPr lang="nl-BE" altLang="nl-BE" sz="1800">
                  <a:latin typeface="Arial" pitchFamily="34" charset="0"/>
                </a:endParaRPr>
              </a:p>
            </p:txBody>
          </p:sp>
          <p:sp>
            <p:nvSpPr>
              <p:cNvPr id="175306" name="Rectangle 174"/>
              <p:cNvSpPr/>
              <p:nvPr/>
            </p:nvSpPr>
            <p:spPr>
              <a:xfrm>
                <a:off x="3768" y="1834"/>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68</a:t>
                </a:r>
                <a:endParaRPr lang="nl-BE" altLang="nl-BE" sz="1800">
                  <a:latin typeface="Arial" pitchFamily="34" charset="0"/>
                </a:endParaRPr>
              </a:p>
            </p:txBody>
          </p:sp>
          <p:sp>
            <p:nvSpPr>
              <p:cNvPr id="175307" name="Rectangle 175"/>
              <p:cNvSpPr/>
              <p:nvPr/>
            </p:nvSpPr>
            <p:spPr>
              <a:xfrm>
                <a:off x="4257" y="1834"/>
                <a:ext cx="24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52.99</a:t>
                </a:r>
                <a:endParaRPr lang="nl-BE" altLang="nl-BE" sz="1800">
                  <a:latin typeface="Arial" pitchFamily="34" charset="0"/>
                </a:endParaRPr>
              </a:p>
            </p:txBody>
          </p:sp>
          <p:sp>
            <p:nvSpPr>
              <p:cNvPr id="175308" name="Rectangle 176"/>
              <p:cNvSpPr/>
              <p:nvPr/>
            </p:nvSpPr>
            <p:spPr>
              <a:xfrm>
                <a:off x="4983" y="1834"/>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2</a:t>
                </a:r>
                <a:endParaRPr lang="nl-BE" altLang="nl-BE" sz="1800">
                  <a:latin typeface="Arial" pitchFamily="34" charset="0"/>
                </a:endParaRPr>
              </a:p>
            </p:txBody>
          </p:sp>
          <p:sp>
            <p:nvSpPr>
              <p:cNvPr id="175309" name="Rectangle 177"/>
              <p:cNvSpPr/>
              <p:nvPr/>
            </p:nvSpPr>
            <p:spPr>
              <a:xfrm>
                <a:off x="3217" y="1998"/>
                <a:ext cx="22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0783</a:t>
                </a:r>
                <a:endParaRPr lang="nl-BE" altLang="nl-BE" sz="1800">
                  <a:latin typeface="Arial" pitchFamily="34" charset="0"/>
                </a:endParaRPr>
              </a:p>
            </p:txBody>
          </p:sp>
          <p:sp>
            <p:nvSpPr>
              <p:cNvPr id="175310" name="Rectangle 178"/>
              <p:cNvSpPr/>
              <p:nvPr/>
            </p:nvSpPr>
            <p:spPr>
              <a:xfrm>
                <a:off x="3768" y="1998"/>
                <a:ext cx="136"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69</a:t>
                </a:r>
                <a:endParaRPr lang="nl-BE" altLang="nl-BE" sz="1800">
                  <a:latin typeface="Arial" pitchFamily="34" charset="0"/>
                </a:endParaRPr>
              </a:p>
            </p:txBody>
          </p:sp>
          <p:sp>
            <p:nvSpPr>
              <p:cNvPr id="175311" name="Rectangle 179"/>
              <p:cNvSpPr/>
              <p:nvPr/>
            </p:nvSpPr>
            <p:spPr>
              <a:xfrm>
                <a:off x="4257" y="1998"/>
                <a:ext cx="203"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7.00</a:t>
                </a:r>
                <a:endParaRPr lang="nl-BE" altLang="nl-BE" sz="1800">
                  <a:latin typeface="Arial" pitchFamily="34" charset="0"/>
                </a:endParaRPr>
              </a:p>
            </p:txBody>
          </p:sp>
          <p:sp>
            <p:nvSpPr>
              <p:cNvPr id="175312" name="Rectangle 180"/>
              <p:cNvSpPr/>
              <p:nvPr/>
            </p:nvSpPr>
            <p:spPr>
              <a:xfrm>
                <a:off x="4983" y="1998"/>
                <a:ext cx="91"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a:t>
                </a:r>
                <a:endParaRPr lang="nl-BE" altLang="nl-BE" sz="1800">
                  <a:latin typeface="Arial" pitchFamily="34" charset="0"/>
                </a:endParaRPr>
              </a:p>
            </p:txBody>
          </p:sp>
          <p:sp>
            <p:nvSpPr>
              <p:cNvPr id="175313" name="Rectangle 181"/>
              <p:cNvSpPr/>
              <p:nvPr/>
            </p:nvSpPr>
            <p:spPr>
              <a:xfrm>
                <a:off x="3217" y="2160"/>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314" name="Rectangle 182"/>
              <p:cNvSpPr/>
              <p:nvPr/>
            </p:nvSpPr>
            <p:spPr>
              <a:xfrm>
                <a:off x="3768" y="2160"/>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315" name="Rectangle 183"/>
              <p:cNvSpPr/>
              <p:nvPr/>
            </p:nvSpPr>
            <p:spPr>
              <a:xfrm>
                <a:off x="4257" y="2160"/>
                <a:ext cx="107"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316" name="Rectangle 184"/>
              <p:cNvSpPr/>
              <p:nvPr/>
            </p:nvSpPr>
            <p:spPr>
              <a:xfrm>
                <a:off x="4983" y="2160"/>
                <a:ext cx="108" cy="132"/>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317" name="Rectangle 185"/>
              <p:cNvSpPr/>
              <p:nvPr/>
            </p:nvSpPr>
            <p:spPr>
              <a:xfrm>
                <a:off x="537" y="2726"/>
                <a:ext cx="483"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18" name="Rectangle 186"/>
              <p:cNvSpPr/>
              <p:nvPr/>
            </p:nvSpPr>
            <p:spPr>
              <a:xfrm>
                <a:off x="1020" y="2726"/>
                <a:ext cx="747"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19" name="Rectangle 187"/>
              <p:cNvSpPr/>
              <p:nvPr/>
            </p:nvSpPr>
            <p:spPr>
              <a:xfrm>
                <a:off x="1767" y="2726"/>
                <a:ext cx="774" cy="148"/>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0" name="Rectangle 188"/>
              <p:cNvSpPr/>
              <p:nvPr/>
            </p:nvSpPr>
            <p:spPr>
              <a:xfrm>
                <a:off x="537" y="2874"/>
                <a:ext cx="483"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1" name="Rectangle 189"/>
              <p:cNvSpPr/>
              <p:nvPr/>
            </p:nvSpPr>
            <p:spPr>
              <a:xfrm>
                <a:off x="1020" y="2874"/>
                <a:ext cx="747"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2" name="Rectangle 190"/>
              <p:cNvSpPr/>
              <p:nvPr/>
            </p:nvSpPr>
            <p:spPr>
              <a:xfrm>
                <a:off x="1767" y="2874"/>
                <a:ext cx="774"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3" name="Rectangle 191"/>
              <p:cNvSpPr/>
              <p:nvPr/>
            </p:nvSpPr>
            <p:spPr>
              <a:xfrm>
                <a:off x="537" y="3064"/>
                <a:ext cx="483"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4" name="Rectangle 192"/>
              <p:cNvSpPr/>
              <p:nvPr/>
            </p:nvSpPr>
            <p:spPr>
              <a:xfrm>
                <a:off x="1020" y="3064"/>
                <a:ext cx="747"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5" name="Rectangle 193"/>
              <p:cNvSpPr/>
              <p:nvPr/>
            </p:nvSpPr>
            <p:spPr>
              <a:xfrm>
                <a:off x="1767" y="3064"/>
                <a:ext cx="774"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6" name="Rectangle 194"/>
              <p:cNvSpPr/>
              <p:nvPr/>
            </p:nvSpPr>
            <p:spPr>
              <a:xfrm>
                <a:off x="537" y="3254"/>
                <a:ext cx="483"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7" name="Rectangle 195"/>
              <p:cNvSpPr/>
              <p:nvPr/>
            </p:nvSpPr>
            <p:spPr>
              <a:xfrm>
                <a:off x="1020" y="3254"/>
                <a:ext cx="747"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8" name="Rectangle 196"/>
              <p:cNvSpPr/>
              <p:nvPr/>
            </p:nvSpPr>
            <p:spPr>
              <a:xfrm>
                <a:off x="1767" y="3254"/>
                <a:ext cx="774" cy="190"/>
              </a:xfrm>
              <a:prstGeom prst="rect">
                <a:avLst/>
              </a:prstGeom>
              <a:solidFill>
                <a:srgbClr val="CBCBCB"/>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29" name="Rectangle 197"/>
              <p:cNvSpPr/>
              <p:nvPr/>
            </p:nvSpPr>
            <p:spPr>
              <a:xfrm>
                <a:off x="537" y="3444"/>
                <a:ext cx="483"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30" name="Rectangle 198"/>
              <p:cNvSpPr/>
              <p:nvPr/>
            </p:nvSpPr>
            <p:spPr>
              <a:xfrm>
                <a:off x="1020" y="3444"/>
                <a:ext cx="747"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331" name="Rectangle 199"/>
              <p:cNvSpPr/>
              <p:nvPr/>
            </p:nvSpPr>
            <p:spPr>
              <a:xfrm>
                <a:off x="1767" y="3444"/>
                <a:ext cx="774" cy="190"/>
              </a:xfrm>
              <a:prstGeom prst="rect">
                <a:avLst/>
              </a:prstGeom>
              <a:solidFill>
                <a:srgbClr val="E7E7E7"/>
              </a:solidFill>
              <a:ln>
                <a:no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cxnSp>
            <p:nvCxnSpPr>
              <p:cNvPr id="175332" name="Line 200"/>
              <p:cNvCxnSpPr/>
              <p:nvPr/>
            </p:nvCxnSpPr>
            <p:spPr>
              <a:xfrm flipH="1">
                <a:off x="1020" y="2722"/>
                <a:ext cx="0" cy="916"/>
              </a:xfrm>
              <a:prstGeom prst="line">
                <a:avLst/>
              </a:prstGeom>
              <a:noFill/>
              <a:ln w="11113">
                <a:solidFill>
                  <a:prstClr val="black"/>
                </a:solidFill>
                <a:miter lim="800000"/>
              </a:ln>
            </p:spPr>
          </p:cxnSp>
          <p:cxnSp>
            <p:nvCxnSpPr>
              <p:cNvPr id="175333" name="Line 201"/>
              <p:cNvCxnSpPr/>
              <p:nvPr/>
            </p:nvCxnSpPr>
            <p:spPr>
              <a:xfrm flipH="1">
                <a:off x="1767" y="2722"/>
                <a:ext cx="0" cy="916"/>
              </a:xfrm>
              <a:prstGeom prst="line">
                <a:avLst/>
              </a:prstGeom>
              <a:noFill/>
              <a:ln w="11113">
                <a:solidFill>
                  <a:prstClr val="black"/>
                </a:solidFill>
                <a:miter lim="800000"/>
              </a:ln>
            </p:spPr>
          </p:cxnSp>
          <p:cxnSp>
            <p:nvCxnSpPr>
              <p:cNvPr id="175334" name="Line 202"/>
              <p:cNvCxnSpPr/>
              <p:nvPr/>
            </p:nvCxnSpPr>
            <p:spPr>
              <a:xfrm>
                <a:off x="533" y="2874"/>
                <a:ext cx="2012" cy="0"/>
              </a:xfrm>
              <a:prstGeom prst="line">
                <a:avLst/>
              </a:prstGeom>
              <a:noFill/>
              <a:ln w="11113">
                <a:solidFill>
                  <a:prstClr val="black"/>
                </a:solidFill>
                <a:miter lim="800000"/>
              </a:ln>
            </p:spPr>
          </p:cxnSp>
          <p:cxnSp>
            <p:nvCxnSpPr>
              <p:cNvPr id="175335" name="Line 203"/>
              <p:cNvCxnSpPr/>
              <p:nvPr/>
            </p:nvCxnSpPr>
            <p:spPr>
              <a:xfrm>
                <a:off x="533" y="3064"/>
                <a:ext cx="2012" cy="0"/>
              </a:xfrm>
              <a:prstGeom prst="line">
                <a:avLst/>
              </a:prstGeom>
              <a:noFill/>
              <a:ln w="11113">
                <a:solidFill>
                  <a:prstClr val="black"/>
                </a:solidFill>
                <a:miter lim="800000"/>
              </a:ln>
            </p:spPr>
          </p:cxnSp>
          <p:cxnSp>
            <p:nvCxnSpPr>
              <p:cNvPr id="175336" name="Line 204"/>
              <p:cNvCxnSpPr/>
              <p:nvPr/>
            </p:nvCxnSpPr>
            <p:spPr>
              <a:xfrm>
                <a:off x="533" y="3254"/>
                <a:ext cx="2012" cy="0"/>
              </a:xfrm>
              <a:prstGeom prst="line">
                <a:avLst/>
              </a:prstGeom>
              <a:noFill/>
              <a:ln w="11113">
                <a:solidFill>
                  <a:prstClr val="black"/>
                </a:solidFill>
                <a:miter lim="800000"/>
              </a:ln>
            </p:spPr>
          </p:cxnSp>
          <p:cxnSp>
            <p:nvCxnSpPr>
              <p:cNvPr id="175337" name="Line 205"/>
              <p:cNvCxnSpPr/>
              <p:nvPr/>
            </p:nvCxnSpPr>
            <p:spPr>
              <a:xfrm>
                <a:off x="533" y="3444"/>
                <a:ext cx="2012" cy="0"/>
              </a:xfrm>
              <a:prstGeom prst="line">
                <a:avLst/>
              </a:prstGeom>
              <a:noFill/>
              <a:ln w="11113">
                <a:solidFill>
                  <a:prstClr val="black"/>
                </a:solidFill>
                <a:miter lim="800000"/>
              </a:ln>
            </p:spPr>
          </p:cxnSp>
          <p:cxnSp>
            <p:nvCxnSpPr>
              <p:cNvPr id="175338" name="Line 206"/>
              <p:cNvCxnSpPr/>
              <p:nvPr/>
            </p:nvCxnSpPr>
            <p:spPr>
              <a:xfrm flipH="1">
                <a:off x="537" y="2722"/>
                <a:ext cx="0" cy="916"/>
              </a:xfrm>
              <a:prstGeom prst="line">
                <a:avLst/>
              </a:prstGeom>
              <a:noFill/>
              <a:ln w="11113">
                <a:solidFill>
                  <a:prstClr val="black"/>
                </a:solidFill>
                <a:miter lim="800000"/>
              </a:ln>
            </p:spPr>
          </p:cxnSp>
          <p:cxnSp>
            <p:nvCxnSpPr>
              <p:cNvPr id="175339" name="Line 207"/>
              <p:cNvCxnSpPr/>
              <p:nvPr/>
            </p:nvCxnSpPr>
            <p:spPr>
              <a:xfrm flipH="1">
                <a:off x="2541" y="2722"/>
                <a:ext cx="0" cy="916"/>
              </a:xfrm>
              <a:prstGeom prst="line">
                <a:avLst/>
              </a:prstGeom>
              <a:noFill/>
              <a:ln w="11113">
                <a:solidFill>
                  <a:prstClr val="black"/>
                </a:solidFill>
                <a:miter lim="800000"/>
              </a:ln>
            </p:spPr>
          </p:cxnSp>
        </p:grpSp>
        <p:cxnSp>
          <p:nvCxnSpPr>
            <p:cNvPr id="175111" name="Line 209"/>
            <p:cNvCxnSpPr/>
            <p:nvPr/>
          </p:nvCxnSpPr>
          <p:spPr>
            <a:xfrm>
              <a:off x="533" y="2726"/>
              <a:ext cx="2012" cy="0"/>
            </a:xfrm>
            <a:prstGeom prst="line">
              <a:avLst/>
            </a:prstGeom>
            <a:noFill/>
            <a:ln w="11113">
              <a:solidFill>
                <a:prstClr val="black"/>
              </a:solidFill>
              <a:miter lim="800000"/>
            </a:ln>
          </p:spPr>
        </p:cxnSp>
        <p:cxnSp>
          <p:nvCxnSpPr>
            <p:cNvPr id="175112" name="Line 210"/>
            <p:cNvCxnSpPr/>
            <p:nvPr/>
          </p:nvCxnSpPr>
          <p:spPr>
            <a:xfrm>
              <a:off x="533" y="3634"/>
              <a:ext cx="2012" cy="0"/>
            </a:xfrm>
            <a:prstGeom prst="line">
              <a:avLst/>
            </a:prstGeom>
            <a:noFill/>
            <a:ln w="11113">
              <a:solidFill>
                <a:prstClr val="black"/>
              </a:solidFill>
              <a:miter lim="800000"/>
            </a:ln>
          </p:spPr>
        </p:cxnSp>
        <p:sp>
          <p:nvSpPr>
            <p:cNvPr id="175113" name="Rectangle 211"/>
            <p:cNvSpPr/>
            <p:nvPr/>
          </p:nvSpPr>
          <p:spPr>
            <a:xfrm>
              <a:off x="587" y="2753"/>
              <a:ext cx="209" cy="87"/>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b="1" u="sng">
                  <a:solidFill>
                    <a:srgbClr val="000000"/>
                  </a:solidFill>
                </a:rPr>
                <a:t>SUPNR</a:t>
              </a:r>
              <a:endParaRPr lang="nl-BE" altLang="nl-BE" sz="1800" u="sng">
                <a:latin typeface="Arial" pitchFamily="34" charset="0"/>
              </a:endParaRPr>
            </a:p>
          </p:txBody>
        </p:sp>
        <p:sp>
          <p:nvSpPr>
            <p:cNvPr id="175114" name="Rectangle 212"/>
            <p:cNvSpPr/>
            <p:nvPr/>
          </p:nvSpPr>
          <p:spPr>
            <a:xfrm>
              <a:off x="1070" y="2753"/>
              <a:ext cx="387"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b="1">
                  <a:solidFill>
                    <a:srgbClr val="000000"/>
                  </a:solidFill>
                </a:rPr>
                <a:t>SUPNAME</a:t>
              </a:r>
              <a:endParaRPr lang="nl-BE" altLang="nl-BE" sz="1800">
                <a:latin typeface="Arial" pitchFamily="34" charset="0"/>
              </a:endParaRPr>
            </a:p>
          </p:txBody>
        </p:sp>
        <p:sp>
          <p:nvSpPr>
            <p:cNvPr id="175115" name="Rectangle 213"/>
            <p:cNvSpPr/>
            <p:nvPr/>
          </p:nvSpPr>
          <p:spPr>
            <a:xfrm>
              <a:off x="1817" y="2753"/>
              <a:ext cx="487"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b="1">
                  <a:solidFill>
                    <a:srgbClr val="000000"/>
                  </a:solidFill>
                </a:rPr>
                <a:t>SUPADDRESS</a:t>
              </a:r>
              <a:endParaRPr lang="nl-BE" altLang="nl-BE" sz="1800">
                <a:latin typeface="Arial" pitchFamily="34" charset="0"/>
              </a:endParaRPr>
            </a:p>
          </p:txBody>
        </p:sp>
        <p:sp>
          <p:nvSpPr>
            <p:cNvPr id="175116" name="Rectangle 214"/>
            <p:cNvSpPr/>
            <p:nvPr/>
          </p:nvSpPr>
          <p:spPr>
            <a:xfrm>
              <a:off x="587" y="2899"/>
              <a:ext cx="124" cy="121"/>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32</a:t>
              </a:r>
              <a:endParaRPr lang="nl-BE" altLang="nl-BE" sz="1800">
                <a:latin typeface="Arial" pitchFamily="34" charset="0"/>
              </a:endParaRPr>
            </a:p>
          </p:txBody>
        </p:sp>
        <p:sp>
          <p:nvSpPr>
            <p:cNvPr id="175117" name="Rectangle 215"/>
            <p:cNvSpPr/>
            <p:nvPr/>
          </p:nvSpPr>
          <p:spPr>
            <a:xfrm>
              <a:off x="1070" y="2899"/>
              <a:ext cx="391" cy="121"/>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Best wines</a:t>
              </a:r>
              <a:endParaRPr lang="nl-BE" altLang="nl-BE" sz="1800">
                <a:latin typeface="Arial" pitchFamily="34" charset="0"/>
              </a:endParaRPr>
            </a:p>
          </p:txBody>
        </p:sp>
        <p:sp>
          <p:nvSpPr>
            <p:cNvPr id="175118" name="Rectangle 216"/>
            <p:cNvSpPr/>
            <p:nvPr/>
          </p:nvSpPr>
          <p:spPr>
            <a:xfrm>
              <a:off x="1817" y="2899"/>
              <a:ext cx="98" cy="121"/>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119" name="Rectangle 217"/>
            <p:cNvSpPr/>
            <p:nvPr/>
          </p:nvSpPr>
          <p:spPr>
            <a:xfrm>
              <a:off x="587" y="3091"/>
              <a:ext cx="124"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a:solidFill>
                    <a:srgbClr val="000000"/>
                  </a:solidFill>
                </a:rPr>
                <a:t>68</a:t>
              </a:r>
              <a:endParaRPr lang="nl-BE" altLang="nl-BE" sz="1800">
                <a:latin typeface="Arial" pitchFamily="34" charset="0"/>
              </a:endParaRPr>
            </a:p>
          </p:txBody>
        </p:sp>
        <p:sp>
          <p:nvSpPr>
            <p:cNvPr id="175120" name="Rectangle 218"/>
            <p:cNvSpPr/>
            <p:nvPr/>
          </p:nvSpPr>
          <p:spPr>
            <a:xfrm>
              <a:off x="1070" y="3091"/>
              <a:ext cx="571"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a:solidFill>
                    <a:srgbClr val="000000"/>
                  </a:solidFill>
                </a:rPr>
                <a:t>The Wine Depot</a:t>
              </a:r>
              <a:endParaRPr lang="nl-BE" altLang="nl-BE" sz="1800">
                <a:latin typeface="Arial" pitchFamily="34" charset="0"/>
              </a:endParaRPr>
            </a:p>
          </p:txBody>
        </p:sp>
        <p:sp>
          <p:nvSpPr>
            <p:cNvPr id="175121" name="Rectangle 219"/>
            <p:cNvSpPr/>
            <p:nvPr/>
          </p:nvSpPr>
          <p:spPr>
            <a:xfrm>
              <a:off x="1817" y="3091"/>
              <a:ext cx="98"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900">
                  <a:solidFill>
                    <a:srgbClr val="000000"/>
                  </a:solidFill>
                </a:rPr>
                <a:t>…</a:t>
              </a:r>
              <a:endParaRPr lang="nl-BE" altLang="nl-BE" sz="1800">
                <a:latin typeface="Arial" pitchFamily="34" charset="0"/>
              </a:endParaRPr>
            </a:p>
          </p:txBody>
        </p:sp>
        <p:sp>
          <p:nvSpPr>
            <p:cNvPr id="175122" name="Rectangle 220"/>
            <p:cNvSpPr/>
            <p:nvPr/>
          </p:nvSpPr>
          <p:spPr>
            <a:xfrm>
              <a:off x="587" y="3280"/>
              <a:ext cx="124"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84</a:t>
              </a:r>
              <a:endParaRPr lang="nl-BE" altLang="nl-BE" sz="1800">
                <a:latin typeface="Arial" pitchFamily="34" charset="0"/>
              </a:endParaRPr>
            </a:p>
          </p:txBody>
        </p:sp>
        <p:sp>
          <p:nvSpPr>
            <p:cNvPr id="175123" name="Rectangle 221"/>
            <p:cNvSpPr/>
            <p:nvPr/>
          </p:nvSpPr>
          <p:spPr>
            <a:xfrm>
              <a:off x="1070" y="3280"/>
              <a:ext cx="710"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Wine Trade Logistics</a:t>
              </a:r>
              <a:endParaRPr lang="nl-BE" altLang="nl-BE" sz="1800">
                <a:latin typeface="Arial" pitchFamily="34" charset="0"/>
              </a:endParaRPr>
            </a:p>
          </p:txBody>
        </p:sp>
        <p:sp>
          <p:nvSpPr>
            <p:cNvPr id="175124" name="Rectangle 222"/>
            <p:cNvSpPr/>
            <p:nvPr/>
          </p:nvSpPr>
          <p:spPr>
            <a:xfrm>
              <a:off x="1817" y="3280"/>
              <a:ext cx="98"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125" name="Rectangle 223"/>
            <p:cNvSpPr/>
            <p:nvPr/>
          </p:nvSpPr>
          <p:spPr>
            <a:xfrm>
              <a:off x="587" y="3470"/>
              <a:ext cx="81" cy="120"/>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000">
                  <a:solidFill>
                    <a:srgbClr val="000000"/>
                  </a:solidFill>
                </a:rPr>
                <a:t>..</a:t>
              </a:r>
              <a:endParaRPr lang="nl-BE" altLang="nl-BE" sz="1800">
                <a:latin typeface="Arial" pitchFamily="34" charset="0"/>
              </a:endParaRPr>
            </a:p>
          </p:txBody>
        </p:sp>
        <p:sp>
          <p:nvSpPr>
            <p:cNvPr id="175126" name="Rectangle 224"/>
            <p:cNvSpPr/>
            <p:nvPr/>
          </p:nvSpPr>
          <p:spPr>
            <a:xfrm>
              <a:off x="526" y="1080"/>
              <a:ext cx="507" cy="14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PRODUCT P</a:t>
              </a:r>
              <a:endParaRPr lang="nl-BE" altLang="nl-BE" sz="1800">
                <a:latin typeface="Arial" pitchFamily="34" charset="0"/>
              </a:endParaRPr>
            </a:p>
          </p:txBody>
        </p:sp>
        <p:sp>
          <p:nvSpPr>
            <p:cNvPr id="175127" name="Rectangle 225"/>
            <p:cNvSpPr/>
            <p:nvPr/>
          </p:nvSpPr>
          <p:spPr>
            <a:xfrm>
              <a:off x="548" y="2556"/>
              <a:ext cx="493" cy="14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SUPPLIER R</a:t>
              </a:r>
              <a:endParaRPr lang="nl-BE" altLang="nl-BE" sz="1800">
                <a:latin typeface="Arial" pitchFamily="34" charset="0"/>
              </a:endParaRPr>
            </a:p>
          </p:txBody>
        </p:sp>
        <p:sp>
          <p:nvSpPr>
            <p:cNvPr id="175128" name="Rectangle 226"/>
            <p:cNvSpPr/>
            <p:nvPr/>
          </p:nvSpPr>
          <p:spPr>
            <a:xfrm>
              <a:off x="3175" y="980"/>
              <a:ext cx="525" cy="14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SUPPLIES S1</a:t>
              </a:r>
              <a:endParaRPr lang="nl-BE" altLang="nl-BE" sz="1800">
                <a:latin typeface="Arial" pitchFamily="34" charset="0"/>
              </a:endParaRPr>
            </a:p>
          </p:txBody>
        </p:sp>
        <p:sp>
          <p:nvSpPr>
            <p:cNvPr id="175129" name="Rectangle 227"/>
            <p:cNvSpPr/>
            <p:nvPr/>
          </p:nvSpPr>
          <p:spPr>
            <a:xfrm>
              <a:off x="3194" y="2476"/>
              <a:ext cx="525" cy="143"/>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200">
                  <a:solidFill>
                    <a:srgbClr val="000000"/>
                  </a:solidFill>
                </a:rPr>
                <a:t>SUPPLIES S2</a:t>
              </a:r>
              <a:endParaRPr lang="nl-BE" altLang="nl-BE" sz="1800">
                <a:latin typeface="Arial" pitchFamily="34" charset="0"/>
              </a:endParaRPr>
            </a:p>
          </p:txBody>
        </p:sp>
        <p:sp>
          <p:nvSpPr>
            <p:cNvPr id="175130" name="Oval 228"/>
            <p:cNvSpPr/>
            <p:nvPr/>
          </p:nvSpPr>
          <p:spPr>
            <a:xfrm>
              <a:off x="4178" y="1281"/>
              <a:ext cx="366" cy="213"/>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1" name="Oval 229"/>
            <p:cNvSpPr/>
            <p:nvPr/>
          </p:nvSpPr>
          <p:spPr>
            <a:xfrm>
              <a:off x="507" y="3056"/>
              <a:ext cx="248" cy="178"/>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2" name="Rectangle 230"/>
            <p:cNvSpPr/>
            <p:nvPr/>
          </p:nvSpPr>
          <p:spPr>
            <a:xfrm>
              <a:off x="4137" y="2383"/>
              <a:ext cx="357" cy="156"/>
            </a:xfrm>
            <a:prstGeom prst="rect">
              <a:avLst/>
            </a:prstGeom>
            <a:noFill/>
            <a:ln>
              <a:noFill/>
              <a:miter lim="800000"/>
            </a:ln>
          </p:spPr>
          <p:txBody>
            <a:bodyPr wrap="none" lIns="0" tIns="0" rIns="0" bIns="0">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nl-BE" altLang="nl-BE" sz="1400">
                  <a:solidFill>
                    <a:srgbClr val="FF0000"/>
                  </a:solidFill>
                  <a:latin typeface="Arial Narrow" pitchFamily="34" charset="0"/>
                </a:rPr>
                <a:t>? ALL ?</a:t>
              </a:r>
              <a:endParaRPr lang="nl-BE" altLang="nl-BE" sz="1800">
                <a:latin typeface="Arial" pitchFamily="34" charset="0"/>
              </a:endParaRPr>
            </a:p>
          </p:txBody>
        </p:sp>
        <p:sp>
          <p:nvSpPr>
            <p:cNvPr id="175133" name="Oval 231"/>
            <p:cNvSpPr/>
            <p:nvPr/>
          </p:nvSpPr>
          <p:spPr>
            <a:xfrm>
              <a:off x="1003" y="3056"/>
              <a:ext cx="728" cy="185"/>
            </a:xfrm>
            <a:prstGeom prst="ellipse">
              <a:avLst/>
            </a:prstGeom>
            <a:noFill/>
            <a:ln w="25400">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4" name="Oval 232"/>
            <p:cNvSpPr/>
            <p:nvPr/>
          </p:nvSpPr>
          <p:spPr>
            <a:xfrm>
              <a:off x="3110" y="1283"/>
              <a:ext cx="555" cy="356"/>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5" name="Oval 233"/>
            <p:cNvSpPr/>
            <p:nvPr/>
          </p:nvSpPr>
          <p:spPr>
            <a:xfrm>
              <a:off x="3706" y="1308"/>
              <a:ext cx="254" cy="163"/>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6" name="Oval 234"/>
            <p:cNvSpPr/>
            <p:nvPr/>
          </p:nvSpPr>
          <p:spPr>
            <a:xfrm>
              <a:off x="3110" y="2767"/>
              <a:ext cx="554" cy="356"/>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7" name="Oval 235"/>
            <p:cNvSpPr/>
            <p:nvPr/>
          </p:nvSpPr>
          <p:spPr>
            <a:xfrm>
              <a:off x="4199" y="2793"/>
              <a:ext cx="324" cy="357"/>
            </a:xfrm>
            <a:prstGeom prst="ellipse">
              <a:avLst/>
            </a:prstGeom>
            <a:noFill/>
            <a:ln w="22225">
              <a:solidFill>
                <a:srgbClr val="FF0000"/>
              </a:solidFill>
              <a:miter lim="800000"/>
            </a:ln>
          </p:spPr>
          <p:txBody>
            <a:bodyPr>
              <a:no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endParaRPr lang="nl-BE" altLang="nl-BE" sz="1800">
                <a:latin typeface="Arial" pitchFamily="34" charset="0"/>
              </a:endParaRPr>
            </a:p>
          </p:txBody>
        </p:sp>
        <p:sp>
          <p:nvSpPr>
            <p:cNvPr id="175138" name="Freeform 236"/>
            <p:cNvSpPr/>
            <p:nvPr/>
          </p:nvSpPr>
          <p:spPr bwMode="auto">
            <a:xfrm>
              <a:off x="4044" y="1494"/>
              <a:ext cx="320" cy="1487"/>
            </a:xfrm>
            <a:custGeom>
              <a:cxnLst>
                <a:cxn ang="0">
                  <a:pos x="320" y="0"/>
                </a:cxn>
                <a:cxn ang="0">
                  <a:pos x="28" y="864"/>
                </a:cxn>
                <a:cxn ang="0">
                  <a:pos x="156" y="1487"/>
                </a:cxn>
              </a:cxnLst>
              <a:rect l="l" t="t" r="r" b="b"/>
              <a:pathLst>
                <a:path w="320" h="1487">
                  <a:moveTo>
                    <a:pt x="320" y="0"/>
                  </a:moveTo>
                  <a:cubicBezTo>
                    <a:pt x="188" y="308"/>
                    <a:pt x="55" y="616"/>
                    <a:pt x="28" y="864"/>
                  </a:cubicBezTo>
                  <a:cubicBezTo>
                    <a:pt x="0" y="1112"/>
                    <a:pt x="78" y="1299"/>
                    <a:pt x="156" y="1487"/>
                  </a:cubicBezTo>
                </a:path>
              </a:pathLst>
            </a:custGeom>
            <a:noFill/>
            <a:ln w="22225" cap="flat">
              <a:solidFill>
                <a:srgbClr val="FF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5139" name="Freeform 237"/>
            <p:cNvSpPr/>
            <p:nvPr/>
          </p:nvSpPr>
          <p:spPr bwMode="auto">
            <a:xfrm>
              <a:off x="707" y="1398"/>
              <a:ext cx="2999" cy="1678"/>
            </a:xfrm>
            <a:custGeom>
              <a:cxnLst>
                <a:cxn ang="0">
                  <a:pos x="0" y="1678"/>
                </a:cxn>
                <a:cxn ang="0">
                  <a:pos x="1489" y="714"/>
                </a:cxn>
                <a:cxn ang="0">
                  <a:pos x="2999" y="0"/>
                </a:cxn>
              </a:cxnLst>
              <a:rect l="l" t="t" r="r" b="b"/>
              <a:pathLst>
                <a:path w="2999" h="1678">
                  <a:moveTo>
                    <a:pt x="0" y="1678"/>
                  </a:moveTo>
                  <a:cubicBezTo>
                    <a:pt x="495" y="1336"/>
                    <a:pt x="989" y="994"/>
                    <a:pt x="1489" y="714"/>
                  </a:cubicBezTo>
                  <a:cubicBezTo>
                    <a:pt x="1989" y="434"/>
                    <a:pt x="2494" y="217"/>
                    <a:pt x="2999" y="0"/>
                  </a:cubicBezTo>
                </a:path>
              </a:pathLst>
            </a:custGeom>
            <a:noFill/>
            <a:ln w="22225" cap="flat">
              <a:solidFill>
                <a:srgbClr val="FF0000"/>
              </a:solidFill>
              <a:prstDash val="solid"/>
              <a:round/>
            </a:ln>
          </p:spPr>
          <p:txBody>
            <a:bodyPr/>
            <a:lstStyle>
              <a:defPPr>
                <a:defRPr lang="nl-NL"/>
              </a:defPPr>
              <a:lvl1pPr marL="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1pPr>
              <a:lvl2pPr marL="4572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2pPr>
              <a:lvl3pPr marL="9144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3pPr>
              <a:lvl4pPr marL="13716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4pPr>
              <a:lvl5pPr marL="1828800" indent="0" algn="l" defTabSz="914400" rtl="0" eaLnBrk="0" fontAlgn="base" latinLnBrk="0" hangingPunct="0">
                <a:lnSpc>
                  <a:spcPct val="100000"/>
                </a:lnSpc>
                <a:spcBef>
                  <a:spcPct val="0"/>
                </a:spcBef>
                <a:spcAft>
                  <a:spcPct val="0"/>
                </a:spcAft>
                <a:buClrTx/>
                <a:buSzTx/>
                <a:buFontTx/>
                <a:buNone/>
                <a:defRPr kumimoji="0" sz="1800" b="0" i="0" u="none" kern="1200" baseline="0">
                  <a:solidFill>
                    <a:schemeClr val="tx1"/>
                  </a:solidFill>
                  <a:effectLst/>
                  <a:latin typeface="Arial" pitchFamily="34" charset="0"/>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71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ALL/ANY</a:t>
            </a:r>
          </a:p>
        </p:txBody>
      </p:sp>
      <p:sp>
        <p:nvSpPr>
          <p:cNvPr id="177155" name="Content Placeholder 2"/>
          <p:cNvSpPr>
            <a:spLocks noGrp="1"/>
          </p:cNvSpPr>
          <p:nvPr>
            <p:ph idx="1"/>
          </p:nvPr>
        </p:nvSpPr>
        <p:spPr>
          <a:xfrm>
            <a:off x="495300" y="1360488"/>
            <a:ext cx="8915400" cy="4527550"/>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Q43: 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R1.SUPNR, R1.SUPNAME, R1.SUPCITY,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R1.SUPSTATUS</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a:t>
            </a:r>
            <a:b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SUPPLIER R1</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R1.SUPSTATUS &gt;=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ALL</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R2.SUPSTATUS</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SUPPLIER R2</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R1.SUPCITY = R2.SUPCITY)</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771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EEC062E-A443-46B8-91E6-F2223FDF6E52}" type="slidenum">
              <a:rPr lang="nl-NL" altLang="nl-BE" sz="1200">
                <a:solidFill>
                  <a:srgbClr val="898989"/>
                </a:solidFill>
                <a:latin typeface="Arial" pitchFamily="34" charset="0"/>
              </a:rPr>
              <a:t>85</a:t>
            </a:fld>
            <a:endParaRPr lang="nl-NL" altLang="nl-BE" sz="1200">
              <a:solidFill>
                <a:srgbClr val="898989"/>
              </a:solidFill>
              <a:latin typeface="Arial" pitchFamily="34" charset="0"/>
            </a:endParaRPr>
          </a:p>
        </p:txBody>
      </p:sp>
      <p:graphicFrame>
        <p:nvGraphicFramePr>
          <p:cNvPr id="177157" name="Table 1"/>
          <p:cNvGraphicFramePr>
            <a:graphicFrameLocks noGrp="1"/>
          </p:cNvGraphicFramePr>
          <p:nvPr/>
        </p:nvGraphicFramePr>
        <p:xfrm>
          <a:off x="2152650" y="3524250"/>
          <a:ext cx="6240462" cy="2995612"/>
        </p:xfrm>
        <a:graphic>
          <a:graphicData uri="http://schemas.openxmlformats.org/drawingml/2006/table">
            <a:tbl>
              <a:tblPr/>
              <a:tblGrid>
                <a:gridCol w="962025"/>
                <a:gridCol w="2286000"/>
                <a:gridCol w="1593850"/>
                <a:gridCol w="1398588"/>
              </a:tblGrid>
              <a:tr h="43338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SUPNR</a:t>
                      </a:r>
                      <a:endParaRPr lang="nl-BE" altLang="en-US" sz="1400" b="1">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SUPNAME</a:t>
                      </a:r>
                      <a:endParaRPr lang="nl-BE" altLang="en-US" sz="1400" b="1">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SUPCITY</a:t>
                      </a:r>
                      <a:endParaRPr lang="nl-BE" altLang="en-US" sz="1400" b="1">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SUPSTATUS</a:t>
                      </a:r>
                      <a:endParaRPr lang="nl-BE" altLang="en-US" sz="1400" b="1">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21</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Deliwines</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New York</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20</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32</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Best Wines</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San Francisco</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90</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37</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Ad Fundum</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Chicago</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95</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69</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Vinos del Mundo</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Miami</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92</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84</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Wine Trade Logistics</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Washington</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92</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94</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The Wine Crate</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Dallas</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81202" tIns="0" rIns="8120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75</a:t>
                      </a:r>
                      <a:endParaRPr lang="nl-BE" altLang="en-US" sz="1400">
                        <a:solidFill>
                          <a:srgbClr val="000000"/>
                        </a:solidFill>
                        <a:latin typeface="Calibri" pitchFamily="34" charset="0"/>
                        <a:ea typeface="Calibri" pitchFamily="34" charset="0"/>
                      </a:endParaRPr>
                    </a:p>
                  </a:txBody>
                  <a:tcPr marL="81202" marR="8120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92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ALL/ANY</a:t>
            </a:r>
          </a:p>
        </p:txBody>
      </p:sp>
      <p:sp>
        <p:nvSpPr>
          <p:cNvPr id="179203" name="Content Placeholder 2"/>
          <p:cNvSpPr>
            <a:spLocks noGrp="1"/>
          </p:cNvSpPr>
          <p:nvPr>
            <p:ph idx="1"/>
          </p:nvPr>
        </p:nvSpPr>
        <p:spPr>
          <a:xfrm>
            <a:off x="381000" y="209708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1800" b="1">
                <a:latin typeface="Consolas" pitchFamily="49" charset="0"/>
              </a:rPr>
              <a:t>Q44: SELECT</a:t>
            </a:r>
            <a:r>
              <a:rPr lang="en-GB" altLang="nl-BE" sz="1800">
                <a:latin typeface="Consolas" pitchFamily="49" charset="0"/>
              </a:rPr>
              <a:t> SUPNAME</a:t>
            </a:r>
            <a:br>
              <a:rPr lang="en-GB" altLang="nl-BE" sz="1800">
                <a:latin typeface="Consolas" pitchFamily="49" charset="0"/>
              </a:rPr>
            </a:br>
            <a:r>
              <a:rPr lang="en-GB" altLang="nl-BE" sz="1800" b="1">
                <a:latin typeface="Consolas" pitchFamily="49" charset="0"/>
              </a:rPr>
              <a:t>   FROM</a:t>
            </a:r>
            <a:r>
              <a:rPr lang="en-GB" altLang="nl-BE" sz="1800">
                <a:latin typeface="Consolas" pitchFamily="49" charset="0"/>
              </a:rPr>
              <a:t> SUPPLIER</a:t>
            </a:r>
            <a:br>
              <a:rPr lang="en-GB" altLang="nl-BE" sz="1800">
                <a:latin typeface="Consolas" pitchFamily="49" charset="0"/>
              </a:rPr>
            </a:br>
            <a:r>
              <a:rPr lang="en-GB" altLang="nl-BE" sz="1800" b="1">
                <a:latin typeface="Consolas" pitchFamily="49" charset="0"/>
              </a:rPr>
              <a:t>   WHERE</a:t>
            </a:r>
            <a:r>
              <a:rPr lang="en-GB" altLang="nl-BE" sz="1800">
                <a:latin typeface="Consolas" pitchFamily="49" charset="0"/>
              </a:rPr>
              <a:t> SUPNR </a:t>
            </a:r>
            <a:r>
              <a:rPr lang="en-GB" altLang="nl-BE" sz="1800" b="1">
                <a:latin typeface="Consolas" pitchFamily="49" charset="0"/>
              </a:rPr>
              <a:t>IN</a:t>
            </a:r>
            <a:br>
              <a:rPr lang="en-GB" altLang="nl-BE" sz="1800" b="1">
                <a:latin typeface="Consolas" pitchFamily="49" charset="0"/>
              </a:rPr>
            </a:br>
            <a:r>
              <a:rPr lang="en-GB" altLang="nl-BE" sz="1800" b="1">
                <a:latin typeface="Consolas" pitchFamily="49" charset="0"/>
              </a:rPr>
              <a:t>	</a:t>
            </a:r>
            <a:r>
              <a:rPr lang="en-GB" altLang="nl-BE" sz="1800">
                <a:latin typeface="Consolas" pitchFamily="49" charset="0"/>
              </a:rPr>
              <a:t>	(</a:t>
            </a:r>
            <a:r>
              <a:rPr lang="en-GB" altLang="nl-BE" sz="1800" b="1">
                <a:latin typeface="Consolas" pitchFamily="49" charset="0"/>
              </a:rPr>
              <a:t>SELECT</a:t>
            </a:r>
            <a:r>
              <a:rPr lang="en-GB" altLang="nl-BE" sz="1800">
                <a:latin typeface="Consolas" pitchFamily="49" charset="0"/>
              </a:rPr>
              <a:t> SUPNR</a:t>
            </a:r>
            <a:br>
              <a:rPr lang="en-GB" altLang="nl-BE" sz="1800">
                <a:latin typeface="Consolas" pitchFamily="49" charset="0"/>
              </a:rPr>
            </a:br>
            <a:r>
              <a:rPr lang="en-GB" altLang="nl-BE" sz="1800">
                <a:latin typeface="Consolas" pitchFamily="49" charset="0"/>
              </a:rPr>
              <a:t>		 </a:t>
            </a:r>
            <a:r>
              <a:rPr lang="en-GB" altLang="nl-BE" sz="1800" b="1">
                <a:latin typeface="Consolas" pitchFamily="49" charset="0"/>
              </a:rPr>
              <a:t>FROM</a:t>
            </a:r>
            <a:r>
              <a:rPr lang="en-GB" altLang="nl-BE" sz="1800">
                <a:latin typeface="Consolas" pitchFamily="49" charset="0"/>
              </a:rPr>
              <a:t> SUPPLIES</a:t>
            </a:r>
            <a:br>
              <a:rPr lang="en-GB" altLang="nl-BE" sz="1800">
                <a:latin typeface="Consolas" pitchFamily="49" charset="0"/>
              </a:rPr>
            </a:br>
            <a:r>
              <a:rPr lang="en-GB" altLang="nl-BE" sz="1800">
                <a:latin typeface="Consolas" pitchFamily="49" charset="0"/>
              </a:rPr>
              <a:t>		 </a:t>
            </a:r>
            <a:r>
              <a:rPr lang="en-GB" altLang="nl-BE" sz="1800" b="1">
                <a:latin typeface="Consolas" pitchFamily="49" charset="0"/>
              </a:rPr>
              <a:t>WHERE </a:t>
            </a:r>
            <a:r>
              <a:rPr lang="en-GB" altLang="nl-BE" sz="1800">
                <a:latin typeface="Consolas" pitchFamily="49" charset="0"/>
              </a:rPr>
              <a:t>PRODNR = '0178' AND </a:t>
            </a:r>
            <a:br>
              <a:rPr lang="en-GB" altLang="nl-BE" sz="1800">
                <a:latin typeface="Consolas" pitchFamily="49" charset="0"/>
              </a:rPr>
            </a:br>
            <a:r>
              <a:rPr lang="en-GB" altLang="nl-BE" sz="1800">
                <a:latin typeface="Consolas" pitchFamily="49" charset="0"/>
              </a:rPr>
              <a:t>		 PURCHASE_PRICE &gt; </a:t>
            </a:r>
            <a:r>
              <a:rPr lang="en-GB" altLang="nl-BE" sz="1800" b="1">
                <a:latin typeface="Consolas" pitchFamily="49" charset="0"/>
              </a:rPr>
              <a:t>ANY </a:t>
            </a:r>
            <a:br>
              <a:rPr lang="en-GB" altLang="nl-BE" sz="1800">
                <a:latin typeface="Consolas" pitchFamily="49" charset="0"/>
              </a:rPr>
            </a:br>
            <a:r>
              <a:rPr lang="en-GB" altLang="nl-BE" sz="1800">
                <a:latin typeface="Consolas" pitchFamily="49" charset="0"/>
              </a:rPr>
              <a:t>			(</a:t>
            </a:r>
            <a:r>
              <a:rPr lang="en-GB" altLang="nl-BE" sz="1800" b="1">
                <a:latin typeface="Consolas" pitchFamily="49" charset="0"/>
              </a:rPr>
              <a:t>SELECT</a:t>
            </a:r>
            <a:r>
              <a:rPr lang="en-GB" altLang="nl-BE" sz="1800">
                <a:latin typeface="Consolas" pitchFamily="49" charset="0"/>
              </a:rPr>
              <a:t> PURCHASE_PRICE</a:t>
            </a:r>
            <a:br>
              <a:rPr lang="en-GB" altLang="nl-BE" sz="1800">
                <a:latin typeface="Consolas" pitchFamily="49" charset="0"/>
              </a:rPr>
            </a:br>
            <a:r>
              <a:rPr lang="en-GB" altLang="nl-BE" sz="1800">
                <a:latin typeface="Consolas" pitchFamily="49" charset="0"/>
              </a:rPr>
              <a:t>	 		</a:t>
            </a:r>
            <a:r>
              <a:rPr lang="en-GB" altLang="nl-BE" sz="1800" b="1">
                <a:latin typeface="Consolas" pitchFamily="49" charset="0"/>
              </a:rPr>
              <a:t>FROM</a:t>
            </a:r>
            <a:r>
              <a:rPr lang="en-GB" altLang="nl-BE" sz="1800">
                <a:latin typeface="Consolas" pitchFamily="49" charset="0"/>
              </a:rPr>
              <a:t> SUPPLIES</a:t>
            </a:r>
            <a:br>
              <a:rPr lang="en-GB" altLang="nl-BE" sz="1800">
                <a:latin typeface="Consolas" pitchFamily="49" charset="0"/>
              </a:rPr>
            </a:br>
            <a:r>
              <a:rPr lang="en-GB" altLang="nl-BE" sz="1800">
                <a:latin typeface="Consolas" pitchFamily="49" charset="0"/>
              </a:rPr>
              <a:t>	 		</a:t>
            </a:r>
            <a:r>
              <a:rPr lang="en-GB" altLang="nl-BE" sz="1800" b="1">
                <a:latin typeface="Consolas" pitchFamily="49" charset="0"/>
              </a:rPr>
              <a:t>WHERE</a:t>
            </a:r>
            <a:r>
              <a:rPr lang="en-GB" altLang="nl-BE" sz="1800">
                <a:latin typeface="Consolas" pitchFamily="49" charset="0"/>
              </a:rPr>
              <a:t> PRODNR = '0178'))</a:t>
            </a:r>
            <a:endParaRPr lang="nl-BE" altLang="nl-BE" sz="1800">
              <a:latin typeface="Consolas" pitchFamily="49" charset="0"/>
            </a:endParaRPr>
          </a:p>
          <a:p>
            <a:pPr marL="0" lvl="0" indent="0">
              <a:buNone/>
            </a:pPr>
            <a:endParaRPr lang="nl-BE" altLang="nl-BE" sz="1800">
              <a:latin typeface="Consolas" pitchFamily="49" charset="0"/>
            </a:endParaRPr>
          </a:p>
        </p:txBody>
      </p:sp>
      <p:sp>
        <p:nvSpPr>
          <p:cNvPr id="1792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052E8E8-CEF9-4CBF-B619-425F1E14A026}" type="slidenum">
              <a:rPr lang="nl-NL" altLang="nl-BE" sz="1200">
                <a:solidFill>
                  <a:srgbClr val="898989"/>
                </a:solidFill>
                <a:latin typeface="Arial" pitchFamily="34" charset="0"/>
              </a:rPr>
              <a:t>86</a:t>
            </a:fld>
            <a:endParaRPr lang="nl-NL" altLang="nl-BE" sz="1200">
              <a:solidFill>
                <a:srgbClr val="898989"/>
              </a:solidFill>
              <a:latin typeface="Arial" pitchFamily="34" charset="0"/>
            </a:endParaRPr>
          </a:p>
        </p:txBody>
      </p:sp>
      <p:sp>
        <p:nvSpPr>
          <p:cNvPr id="179205" name="TextBox 4"/>
          <p:cNvSpPr/>
          <p:nvPr/>
        </p:nvSpPr>
        <p:spPr>
          <a:xfrm>
            <a:off x="6108700" y="3990975"/>
            <a:ext cx="3724275" cy="369888"/>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NULL, 16.99, 17.99, 16.99, 18.00 </a:t>
            </a:r>
            <a:endParaRPr lang="nl-BE" altLang="nl-BE" sz="1800" b="1">
              <a:solidFill>
                <a:srgbClr val="FF0000"/>
              </a:solidFill>
              <a:latin typeface="Arial" pitchFamily="34" charset="0"/>
            </a:endParaRPr>
          </a:p>
        </p:txBody>
      </p:sp>
      <p:sp>
        <p:nvSpPr>
          <p:cNvPr id="179206" name="TextBox 5"/>
          <p:cNvSpPr/>
          <p:nvPr/>
        </p:nvSpPr>
        <p:spPr>
          <a:xfrm>
            <a:off x="6108700" y="2868613"/>
            <a:ext cx="762000" cy="369887"/>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68,94</a:t>
            </a:r>
            <a:endParaRPr lang="nl-BE" altLang="nl-BE" sz="1800" b="1">
              <a:solidFill>
                <a:srgbClr val="FF0000"/>
              </a:solidFill>
              <a:latin typeface="Arial" pitchFamily="34" charset="0"/>
            </a:endParaRPr>
          </a:p>
        </p:txBody>
      </p:sp>
      <p:sp>
        <p:nvSpPr>
          <p:cNvPr id="179207" name="TextBox 6"/>
          <p:cNvSpPr/>
          <p:nvPr/>
        </p:nvSpPr>
        <p:spPr>
          <a:xfrm>
            <a:off x="6108700" y="2135188"/>
            <a:ext cx="3797300" cy="368300"/>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GB" altLang="nl-BE" sz="1800" b="1">
                <a:solidFill>
                  <a:srgbClr val="FF0000"/>
                </a:solidFill>
                <a:latin typeface="Arial" pitchFamily="34" charset="0"/>
              </a:rPr>
              <a:t>The Wine Depot, The Wine Crate </a:t>
            </a:r>
            <a:endParaRPr lang="nl-BE" altLang="nl-BE" sz="1800" b="1">
              <a:solidFill>
                <a:srgbClr val="FF0000"/>
              </a:solidFill>
              <a:latin typeface="Arial" pitchFamily="34" charset="0"/>
            </a:endParaRPr>
          </a:p>
        </p:txBody>
      </p:sp>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12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EXISTS</a:t>
            </a:r>
          </a:p>
        </p:txBody>
      </p:sp>
      <p:sp>
        <p:nvSpPr>
          <p:cNvPr id="18125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EXISTS function checks whether the result of a correlated nested query is empty or not</a:t>
            </a:r>
          </a:p>
          <a:p>
            <a:pPr lvl="0"/>
            <a:r>
              <a:t>The result is a Boolean value: TRUE or FALSE</a:t>
            </a:r>
          </a:p>
          <a:p>
            <a:pPr lvl="0"/>
            <a:r>
              <a:t>EXISTS returns TRUE if there is at least one tuple in the result of the nested query, or otherwise returns FALSE</a:t>
            </a:r>
          </a:p>
          <a:p>
            <a:pPr lvl="0"/>
            <a:r>
              <a:t>Vice versa, the NOT EXISTS function returns TRUE if there are no tuples in the result of the nested query, or otherwise returns FALSE</a:t>
            </a:r>
          </a:p>
        </p:txBody>
      </p:sp>
      <p:sp>
        <p:nvSpPr>
          <p:cNvPr id="1812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C9EE489-2A2C-4E85-AEB6-E615732A7319}" type="slidenum">
              <a:rPr lang="nl-NL" altLang="nl-BE" sz="1200">
                <a:solidFill>
                  <a:srgbClr val="898989"/>
                </a:solidFill>
                <a:latin typeface="Arial" pitchFamily="34" charset="0"/>
              </a:rPr>
              <a:t>87</a:t>
            </a:fld>
            <a:endParaRPr lang="nl-NL" altLang="nl-BE" sz="1200">
              <a:solidFill>
                <a:srgbClr val="898989"/>
              </a:solidFill>
              <a:latin typeface="Arial" pitchFamily="34" charset="0"/>
            </a:endParaRPr>
          </a:p>
        </p:txBody>
      </p:sp>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32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EXISTS</a:t>
            </a:r>
          </a:p>
        </p:txBody>
      </p:sp>
      <p:sp>
        <p:nvSpPr>
          <p:cNvPr id="183299" name="Content Placeholder 2"/>
          <p:cNvSpPr>
            <a:spLocks noGrp="1"/>
          </p:cNvSpPr>
          <p:nvPr>
            <p:ph idx="1"/>
          </p:nvPr>
        </p:nvSpPr>
        <p:spPr>
          <a:xfrm>
            <a:off x="203200" y="2012950"/>
            <a:ext cx="8915400" cy="4525963"/>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Q44: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SUPNAME</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SUPPLIER 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EXISTS</a:t>
            </a:r>
            <a:b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 </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SUPPLIES S</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WHERE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R.SUPNR = S.SUPNR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AND</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S.PRODNR = '0178')</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833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0AAADD9-28B3-44F9-A66B-FDBA9B98859D}" type="slidenum">
              <a:rPr lang="nl-NL" altLang="nl-BE" sz="1200">
                <a:solidFill>
                  <a:srgbClr val="898989"/>
                </a:solidFill>
                <a:latin typeface="Arial" pitchFamily="34" charset="0"/>
              </a:rPr>
              <a:t>88</a:t>
            </a:fld>
            <a:endParaRPr lang="nl-NL" altLang="nl-BE" sz="1200">
              <a:solidFill>
                <a:srgbClr val="898989"/>
              </a:solidFill>
              <a:latin typeface="Arial" pitchFamily="34" charset="0"/>
            </a:endParaRPr>
          </a:p>
        </p:txBody>
      </p:sp>
      <p:graphicFrame>
        <p:nvGraphicFramePr>
          <p:cNvPr id="183301" name="Table 4"/>
          <p:cNvGraphicFramePr>
            <a:graphicFrameLocks noGrp="1"/>
          </p:cNvGraphicFramePr>
          <p:nvPr/>
        </p:nvGraphicFramePr>
        <p:xfrm>
          <a:off x="7493000" y="2012950"/>
          <a:ext cx="1771650" cy="3295650"/>
        </p:xfrm>
        <a:graphic>
          <a:graphicData uri="http://schemas.openxmlformats.org/drawingml/2006/table">
            <a:tbl>
              <a:tblPr/>
              <a:tblGrid>
                <a:gridCol w="1771650"/>
              </a:tblGrid>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a:solidFill>
                            <a:srgbClr val="000000"/>
                          </a:solidFill>
                          <a:latin typeface="Calibri" pitchFamily="34" charset="0"/>
                        </a:rPr>
                        <a:t>SUPNAME</a:t>
                      </a:r>
                      <a:endParaRPr lang="nl-BE" altLang="en-US" b="1">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Deliwines</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Ad Fundum</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Depot</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Vinos del Mundo</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a:txBody>
                    <a:bodyPr vert="horz" wrap="square" lIns="68555" tIns="0" rIns="6855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The Wine Crate</a:t>
                      </a:r>
                      <a:endParaRPr lang="nl-BE" altLang="en-US">
                        <a:solidFill>
                          <a:srgbClr val="000000"/>
                        </a:solidFill>
                        <a:latin typeface="Calibri" pitchFamily="34" charset="0"/>
                        <a:ea typeface="Calibri" pitchFamily="34" charset="0"/>
                      </a:endParaRPr>
                    </a:p>
                  </a:txBody>
                  <a:tcPr marL="68555" marR="6855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53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Queries with EXISTS</a:t>
            </a:r>
          </a:p>
        </p:txBody>
      </p:sp>
      <p:sp>
        <p:nvSpPr>
          <p:cNvPr id="18534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800" b="1">
                <a:latin typeface="Consolas" pitchFamily="49" charset="0"/>
              </a:rPr>
              <a:t>Q45: SELECT</a:t>
            </a:r>
            <a:r>
              <a:rPr lang="en-GB" altLang="nl-BE" sz="2800">
                <a:latin typeface="Consolas" pitchFamily="49" charset="0"/>
              </a:rPr>
              <a:t> SUPNAME, SUPADDRESS, SUPCITY</a:t>
            </a:r>
            <a:br>
              <a:rPr lang="en-GB" altLang="nl-BE" sz="2800">
                <a:latin typeface="Consolas" pitchFamily="49" charset="0"/>
              </a:rPr>
            </a:br>
            <a:r>
              <a:rPr lang="en-GB" altLang="nl-BE" sz="2800" b="1">
                <a:latin typeface="Consolas" pitchFamily="49" charset="0"/>
              </a:rPr>
              <a:t>     FROM</a:t>
            </a:r>
            <a:r>
              <a:rPr lang="en-GB" altLang="nl-BE" sz="2800">
                <a:latin typeface="Consolas" pitchFamily="49" charset="0"/>
              </a:rPr>
              <a:t> SUPPLIER R</a:t>
            </a:r>
            <a:br>
              <a:rPr lang="en-GB" altLang="nl-BE" sz="2800">
                <a:latin typeface="Consolas" pitchFamily="49" charset="0"/>
              </a:rPr>
            </a:br>
            <a:r>
              <a:rPr lang="en-GB" altLang="nl-BE" sz="2800" b="1">
                <a:latin typeface="Consolas" pitchFamily="49" charset="0"/>
              </a:rPr>
              <a:t>     WHERE</a:t>
            </a:r>
            <a:r>
              <a:rPr lang="en-GB" altLang="nl-BE" sz="2800">
                <a:latin typeface="Consolas" pitchFamily="49" charset="0"/>
              </a:rPr>
              <a:t> </a:t>
            </a:r>
            <a:r>
              <a:rPr lang="en-GB" altLang="nl-BE" sz="2800" b="1">
                <a:latin typeface="Consolas" pitchFamily="49" charset="0"/>
              </a:rPr>
              <a:t>NOT EXISTS</a:t>
            </a:r>
            <a:br>
              <a:rPr lang="en-GB" altLang="nl-BE" sz="2800" b="1">
                <a:latin typeface="Consolas" pitchFamily="49" charset="0"/>
              </a:rPr>
            </a:br>
            <a:r>
              <a:rPr lang="en-GB" altLang="nl-BE" sz="2800" b="1">
                <a:latin typeface="Consolas" pitchFamily="49" charset="0"/>
              </a:rPr>
              <a:t>	</a:t>
            </a:r>
            <a:r>
              <a:rPr lang="en-GB" altLang="nl-BE" sz="2800">
                <a:latin typeface="Consolas" pitchFamily="49" charset="0"/>
              </a:rPr>
              <a:t>	(</a:t>
            </a:r>
            <a:r>
              <a:rPr lang="en-GB" altLang="nl-BE" sz="2800" b="1">
                <a:latin typeface="Consolas" pitchFamily="49" charset="0"/>
              </a:rPr>
              <a:t>SELECT</a:t>
            </a:r>
            <a:r>
              <a:rPr lang="en-GB" altLang="nl-BE" sz="2800">
                <a:latin typeface="Consolas" pitchFamily="49" charset="0"/>
              </a:rPr>
              <a:t> *</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FROM</a:t>
            </a:r>
            <a:r>
              <a:rPr lang="en-GB" altLang="nl-BE" sz="2800">
                <a:latin typeface="Consolas" pitchFamily="49" charset="0"/>
              </a:rPr>
              <a:t> PRODUCT P</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WHERE NOT EXISTS</a:t>
            </a:r>
            <a:r>
              <a:rPr lang="en-GB" altLang="nl-BE" sz="2800">
                <a:latin typeface="Consolas" pitchFamily="49" charset="0"/>
              </a:rPr>
              <a:t> </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SELECT</a:t>
            </a:r>
            <a:r>
              <a:rPr lang="en-GB" altLang="nl-BE" sz="2800">
                <a:latin typeface="Consolas" pitchFamily="49" charset="0"/>
              </a:rPr>
              <a:t> *</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FROM</a:t>
            </a:r>
            <a:r>
              <a:rPr lang="en-GB" altLang="nl-BE" sz="2800">
                <a:latin typeface="Consolas" pitchFamily="49" charset="0"/>
              </a:rPr>
              <a:t> SUPPLIES S</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WHERE </a:t>
            </a:r>
            <a:r>
              <a:rPr lang="en-GB" altLang="nl-BE" sz="2800">
                <a:latin typeface="Consolas" pitchFamily="49" charset="0"/>
              </a:rPr>
              <a:t>R.SUPNR = S.SUPNR</a:t>
            </a:r>
            <a:br>
              <a:rPr lang="en-GB" altLang="nl-BE" sz="2800">
                <a:latin typeface="Consolas" pitchFamily="49" charset="0"/>
              </a:rPr>
            </a:br>
            <a:r>
              <a:rPr lang="en-GB" altLang="nl-BE" sz="2800">
                <a:latin typeface="Consolas" pitchFamily="49" charset="0"/>
              </a:rPr>
              <a:t>			 </a:t>
            </a:r>
            <a:r>
              <a:rPr lang="en-GB" altLang="nl-BE" sz="2800" b="1">
                <a:latin typeface="Consolas" pitchFamily="49" charset="0"/>
              </a:rPr>
              <a:t>AND</a:t>
            </a:r>
            <a:r>
              <a:rPr lang="en-GB" altLang="nl-BE" sz="2800">
                <a:latin typeface="Consolas" pitchFamily="49" charset="0"/>
              </a:rPr>
              <a:t> P.PRODNR = S.PRODNR))</a:t>
            </a:r>
            <a:endParaRPr lang="nl-BE" altLang="nl-BE" sz="2800">
              <a:latin typeface="Consolas" pitchFamily="49" charset="0"/>
            </a:endParaRPr>
          </a:p>
          <a:p>
            <a:pPr marL="0" lvl="0" indent="0">
              <a:buNone/>
            </a:pPr>
            <a:endParaRPr lang="nl-BE" altLang="nl-BE" sz="2800">
              <a:latin typeface="Consolas" pitchFamily="49" charset="0"/>
            </a:endParaRPr>
          </a:p>
        </p:txBody>
      </p:sp>
      <p:sp>
        <p:nvSpPr>
          <p:cNvPr id="1853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929CD32-A972-4B49-B5B3-0BA72E61436C}" type="slidenum">
              <a:rPr lang="nl-NL" altLang="nl-BE" sz="1200">
                <a:solidFill>
                  <a:srgbClr val="898989"/>
                </a:solidFill>
                <a:latin typeface="Arial" pitchFamily="34" charset="0"/>
              </a:rPr>
              <a:t>89</a:t>
            </a:fld>
            <a:endParaRPr lang="nl-NL" altLang="nl-BE" sz="1200">
              <a:solidFill>
                <a:srgbClr val="898989"/>
              </a:solidFill>
              <a:latin typeface="Arial" pitchFamily="34" charset="0"/>
            </a:endParaRPr>
          </a:p>
        </p:txBody>
      </p:sp>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342900"/>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SQL Data Definition Language</a:t>
            </a:r>
            <a:endParaRPr lang="en-US" altLang="nl-BE" sz="3200"/>
          </a:p>
        </p:txBody>
      </p:sp>
      <p:sp>
        <p:nvSpPr>
          <p:cNvPr id="2150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Key DDL concepts</a:t>
            </a:r>
          </a:p>
          <a:p>
            <a:pPr lvl="0"/>
            <a:r>
              <a:t>DDL Example</a:t>
            </a:r>
          </a:p>
          <a:p>
            <a:pPr lvl="0"/>
            <a:r>
              <a:t>Referential Integrity Constraints</a:t>
            </a:r>
          </a:p>
          <a:p>
            <a:pPr lvl="0"/>
            <a:r>
              <a:t>DROP and ALTER command</a:t>
            </a:r>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7731E37-8F4B-4D21-BA73-90D4847CEE47}" type="slidenum">
              <a:rPr lang="nl-NL" altLang="nl-BE" sz="1200">
                <a:solidFill>
                  <a:srgbClr val="898989"/>
                </a:solidFill>
                <a:latin typeface="Arial" pitchFamily="34" charset="0"/>
              </a:rPr>
              <a:t>9</a:t>
            </a:fld>
            <a:endParaRPr lang="nl-NL" altLang="nl-BE" sz="1200">
              <a:solidFill>
                <a:srgbClr val="898989"/>
              </a:solidFill>
              <a:latin typeface="Arial" pitchFamily="34" charset="0"/>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73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Queries with Subqueries in SELECT/FROM</a:t>
            </a:r>
            <a:endParaRPr lang="nl-BE" altLang="nl-BE" sz="4000"/>
          </a:p>
        </p:txBody>
      </p:sp>
      <p:sp>
        <p:nvSpPr>
          <p:cNvPr id="18739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Q46: 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P.PRODNR, P.PRODNAME,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SUM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(QUANTITY)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PO_LINE POL </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P.PRODNR =POL.PRODNR) </a:t>
            </a: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TOTALORDERED</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PRODUCT P</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873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69E05E5-B42B-422C-BE56-69006A8D4495}" type="slidenum">
              <a:rPr lang="nl-NL" altLang="nl-BE" sz="1200">
                <a:solidFill>
                  <a:srgbClr val="898989"/>
                </a:solidFill>
                <a:latin typeface="Arial" pitchFamily="34" charset="0"/>
              </a:rPr>
              <a:t>90</a:t>
            </a:fld>
            <a:endParaRPr lang="nl-NL" altLang="nl-BE" sz="1200">
              <a:solidFill>
                <a:srgbClr val="898989"/>
              </a:solidFill>
              <a:latin typeface="Arial" pitchFamily="34" charset="0"/>
            </a:endParaRPr>
          </a:p>
        </p:txBody>
      </p:sp>
      <p:graphicFrame>
        <p:nvGraphicFramePr>
          <p:cNvPr id="187397" name="Table 4"/>
          <p:cNvGraphicFramePr>
            <a:graphicFrameLocks noGrp="1"/>
          </p:cNvGraphicFramePr>
          <p:nvPr/>
        </p:nvGraphicFramePr>
        <p:xfrm>
          <a:off x="2195512" y="3611562"/>
          <a:ext cx="5727700" cy="2989262"/>
        </p:xfrm>
        <a:graphic>
          <a:graphicData uri="http://schemas.openxmlformats.org/drawingml/2006/table">
            <a:tbl>
              <a:tblPr/>
              <a:tblGrid>
                <a:gridCol w="825500"/>
                <a:gridCol w="3556000"/>
                <a:gridCol w="1346200"/>
              </a:tblGrid>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PRODNR</a:t>
                      </a:r>
                      <a:endParaRPr lang="nl-BE" altLang="en-US" sz="1400" b="1">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PRODNAME</a:t>
                      </a:r>
                      <a:endParaRPr lang="nl-BE" altLang="en-US" sz="1400" b="1">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b="1">
                          <a:solidFill>
                            <a:srgbClr val="000000"/>
                          </a:solidFill>
                          <a:latin typeface="Calibri" pitchFamily="34" charset="0"/>
                        </a:rPr>
                        <a:t>TOTALORDERED</a:t>
                      </a:r>
                      <a:endParaRPr lang="nl-BE" altLang="en-US" sz="1400" b="1">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0212</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Billecart-Salmon, Brut Réserve, 2014</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23</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0795</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s-ES" altLang="en-US" sz="1400">
                          <a:solidFill>
                            <a:srgbClr val="000000"/>
                          </a:solidFill>
                          <a:latin typeface="Calibri" pitchFamily="34" charset="0"/>
                        </a:rPr>
                        <a:t>Casa Silva, Los Lingues, Carmenere, 2012</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3</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0915</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Champagne Boizel, Brut, Réserve, 2010</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13</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0523</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400">
                          <a:solidFill>
                            <a:srgbClr val="000000"/>
                          </a:solidFill>
                          <a:latin typeface="Calibri" pitchFamily="34" charset="0"/>
                        </a:rPr>
                        <a:t>Chateau Andron Blanquet, Saint Estephe, 1979</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400">
                          <a:solidFill>
                            <a:srgbClr val="000000"/>
                          </a:solidFill>
                          <a:latin typeface="Calibri" pitchFamily="34" charset="0"/>
                        </a:rPr>
                        <a:t>NULL</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0977</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400">
                          <a:solidFill>
                            <a:srgbClr val="000000"/>
                          </a:solidFill>
                          <a:latin typeface="Calibri" pitchFamily="34" charset="0"/>
                        </a:rPr>
                        <a:t>Chateau Batailley, Grand Cru Classé, 1975</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11</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27038">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400">
                          <a:solidFill>
                            <a:srgbClr val="000000"/>
                          </a:solidFill>
                          <a:latin typeface="Calibri" pitchFamily="34" charset="0"/>
                        </a:rPr>
                        <a:t>…</a:t>
                      </a:r>
                      <a:endParaRPr lang="nl-BE" altLang="en-US" sz="1400">
                        <a:solidFill>
                          <a:srgbClr val="000000"/>
                        </a:solidFill>
                        <a:latin typeface="Calibri" pitchFamily="34" charset="0"/>
                        <a:ea typeface="Calibri" pitchFamily="34"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200">
                        <a:solidFill>
                          <a:srgbClr val="000000"/>
                        </a:solidFill>
                        <a:latin typeface="Calibri" pitchFamily="34" charset="0"/>
                        <a:ea typeface="Times New Roman" pitchFamily="18"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4" tIns="0" rIns="68594"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sz="1200">
                        <a:solidFill>
                          <a:srgbClr val="000000"/>
                        </a:solidFill>
                        <a:latin typeface="Calibri" pitchFamily="34" charset="0"/>
                        <a:ea typeface="Times New Roman" pitchFamily="18" charset="0"/>
                      </a:endParaRPr>
                    </a:p>
                  </a:txBody>
                  <a:tcPr marL="68594" marR="68594"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94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Queries with Subqueries in SELECT/FROM</a:t>
            </a:r>
            <a:endParaRPr lang="nl-BE" altLang="nl-BE" sz="4000"/>
          </a:p>
        </p:txBody>
      </p:sp>
      <p:sp>
        <p:nvSpPr>
          <p:cNvPr id="18944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Q47: 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M.PRODNR, M.MINPRICE, M.MAXPRICE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PRODNR,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MIN</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(PURCHASE_PRICE)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MINPRICE,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MAX</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(PURCHASE_PRICE</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MAXPRICE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0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SUPPLIES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GROUP BY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PRODNR) </a:t>
            </a: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AS</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M </a:t>
            </a:r>
            <a:b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0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1" i="0" u="none" strike="noStrike" kern="1200" cap="none" spc="0" normalizeH="0" baseline="0" noProof="0" smtClean="0">
                <a:ln>
                  <a:noFill/>
                </a:ln>
                <a:solidFill>
                  <a:schemeClr val="tx1"/>
                </a:solidFill>
                <a:effectLst/>
                <a:uLnTx/>
                <a:uFillTx/>
                <a:latin typeface="Consolas" pitchFamily="49" charset="0"/>
                <a:ea typeface="+mn-ea"/>
                <a:cs typeface="+mn-cs"/>
              </a:rPr>
              <a:t> WHERE </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M.MAXPRICE-M.MINPRICE &gt; 1</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894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9062573-F46E-4B67-8621-05B9022F5094}" type="slidenum">
              <a:rPr lang="nl-NL" altLang="nl-BE" sz="1200">
                <a:solidFill>
                  <a:srgbClr val="898989"/>
                </a:solidFill>
                <a:latin typeface="Arial" pitchFamily="34" charset="0"/>
              </a:rPr>
              <a:t>91</a:t>
            </a:fld>
            <a:endParaRPr lang="nl-NL" altLang="nl-BE" sz="1200">
              <a:solidFill>
                <a:srgbClr val="898989"/>
              </a:solidFill>
              <a:latin typeface="Arial" pitchFamily="34" charset="0"/>
            </a:endParaRPr>
          </a:p>
        </p:txBody>
      </p:sp>
      <p:graphicFrame>
        <p:nvGraphicFramePr>
          <p:cNvPr id="189445" name="Table 6"/>
          <p:cNvGraphicFramePr>
            <a:graphicFrameLocks noGrp="1"/>
          </p:cNvGraphicFramePr>
          <p:nvPr/>
        </p:nvGraphicFramePr>
        <p:xfrm>
          <a:off x="3238500" y="3430588"/>
          <a:ext cx="3429000" cy="2924175"/>
        </p:xfrm>
        <a:graphic>
          <a:graphicData uri="http://schemas.openxmlformats.org/drawingml/2006/table">
            <a:tbl>
              <a:tblPr/>
              <a:tblGrid>
                <a:gridCol w="1054100"/>
                <a:gridCol w="1168400"/>
                <a:gridCol w="1206500"/>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b="1">
                          <a:solidFill>
                            <a:srgbClr val="000000"/>
                          </a:solidFill>
                          <a:latin typeface="Calibri" pitchFamily="34" charset="0"/>
                        </a:rPr>
                        <a:t>PRODNR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b="1">
                          <a:solidFill>
                            <a:srgbClr val="000000"/>
                          </a:solidFill>
                          <a:latin typeface="Calibri" pitchFamily="34" charset="0"/>
                        </a:rPr>
                        <a:t>MINPRICE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b="1">
                          <a:solidFill>
                            <a:srgbClr val="000000"/>
                          </a:solidFill>
                          <a:latin typeface="Calibri" pitchFamily="34" charset="0"/>
                        </a:rPr>
                        <a:t>MAXPRICE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0178</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16.99</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18.00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0199</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30.99</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en-US" altLang="en-US" sz="1600">
                          <a:solidFill>
                            <a:srgbClr val="000000"/>
                          </a:solidFill>
                          <a:latin typeface="Calibri" pitchFamily="34" charset="0"/>
                        </a:rPr>
                        <a:t>32.00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0300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19.00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21.00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0347</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16.00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18.00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0468</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14.00</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chor="ctr"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1600">
                          <a:solidFill>
                            <a:srgbClr val="000000"/>
                          </a:solidFill>
                          <a:latin typeface="Calibri" pitchFamily="34" charset="0"/>
                        </a:rPr>
                        <a:t>15.99</a:t>
                      </a:r>
                      <a:endParaRPr lang="nl-BE" altLang="en-US" sz="1600">
                        <a:solidFill>
                          <a:srgbClr val="000000"/>
                        </a:solidFill>
                        <a:latin typeface="Calibri" pitchFamily="34" charset="0"/>
                        <a:ea typeface="Calibri" pitchFamily="34" charset="0"/>
                      </a:endParaRPr>
                    </a:p>
                  </a:txBody>
                  <a:tcPr marL="68580" marR="68580" marT="0" marB="0" anchor="ctr">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14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Queries with Set Operations</a:t>
            </a:r>
            <a:endParaRPr lang="nl-BE" altLang="nl-BE" sz="4000"/>
          </a:p>
        </p:txBody>
      </p:sp>
      <p:sp>
        <p:nvSpPr>
          <p:cNvPr id="19149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A={10, 5, 25, 30, 45}</a:t>
            </a:r>
          </a:p>
          <a:p>
            <a:pPr lvl="0"/>
            <a:r>
              <a:t>B={15, 20, 10, 30, 50}</a:t>
            </a:r>
          </a:p>
          <a:p>
            <a:pPr lvl="0"/>
            <a:r>
              <a:t>A UNION B= {5, 10, 15, 20, 25, 30, 45, 50}</a:t>
            </a:r>
          </a:p>
          <a:p>
            <a:pPr lvl="0"/>
            <a:r>
              <a:t>A INTERSECT B={10, 30}</a:t>
            </a:r>
          </a:p>
          <a:p>
            <a:pPr lvl="0"/>
            <a:r>
              <a:t>A EXCEPT B = {5, 25, 45}</a:t>
            </a:r>
          </a:p>
          <a:p/>
        </p:txBody>
      </p:sp>
      <p:sp>
        <p:nvSpPr>
          <p:cNvPr id="1914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F4F2A2F-F92B-4410-9F69-51DBB8C55D35}" type="slidenum">
              <a:rPr lang="nl-NL" altLang="nl-BE" sz="1200">
                <a:solidFill>
                  <a:srgbClr val="898989"/>
                </a:solidFill>
                <a:latin typeface="Arial" pitchFamily="34" charset="0"/>
              </a:rPr>
              <a:t>92</a:t>
            </a:fld>
            <a:endParaRPr lang="nl-NL" altLang="nl-BE" sz="1200">
              <a:solidFill>
                <a:srgbClr val="898989"/>
              </a:solidFill>
              <a:latin typeface="Arial" pitchFamily="34" charset="0"/>
            </a:endParaRPr>
          </a:p>
        </p:txBody>
      </p:sp>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35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Queries with Set Operations</a:t>
            </a:r>
            <a:endParaRPr lang="nl-BE" altLang="nl-BE" sz="4000"/>
          </a:p>
        </p:txBody>
      </p:sp>
      <p:sp>
        <p:nvSpPr>
          <p:cNvPr id="193539" name="Content Placeholder 2"/>
          <p:cNvSpPr>
            <a:spLocks noGrp="1"/>
          </p:cNvSpPr>
          <p:nvPr>
            <p:ph idx="1"/>
          </p:nvPr>
        </p:nvSpPr>
        <p:spPr>
          <a:xfrm>
            <a:off x="495300" y="1417638"/>
            <a:ext cx="8915400" cy="33194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Q48: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 SUPNAME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SUPCITY = 'New York'</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UNION</a:t>
            </a:r>
            <a:b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SELECT</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R.SUPNAME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R, SUPPLIES 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S.SUPNR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S.PRODNR = '0915'</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ORDER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BY</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SUPNAME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ASC</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935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43DD1C8-0679-4780-B416-DDBFD36E37A0}" type="slidenum">
              <a:rPr lang="nl-NL" altLang="nl-BE" sz="1200">
                <a:solidFill>
                  <a:srgbClr val="898989"/>
                </a:solidFill>
                <a:latin typeface="Arial" pitchFamily="34" charset="0"/>
              </a:rPr>
              <a:t>93</a:t>
            </a:fld>
            <a:endParaRPr lang="nl-NL" altLang="nl-BE" sz="1200">
              <a:solidFill>
                <a:srgbClr val="898989"/>
              </a:solidFill>
              <a:latin typeface="Arial" pitchFamily="34" charset="0"/>
            </a:endParaRPr>
          </a:p>
        </p:txBody>
      </p:sp>
      <p:graphicFrame>
        <p:nvGraphicFramePr>
          <p:cNvPr id="193541" name="Table 4"/>
          <p:cNvGraphicFramePr>
            <a:graphicFrameLocks noGrp="1"/>
          </p:cNvGraphicFramePr>
          <p:nvPr/>
        </p:nvGraphicFramePr>
        <p:xfrm>
          <a:off x="3340100" y="5127625"/>
          <a:ext cx="3225800" cy="1462088"/>
        </p:xfrm>
        <a:graphic>
          <a:graphicData uri="http://schemas.openxmlformats.org/drawingml/2006/table">
            <a:tbl>
              <a:tblPr/>
              <a:tblGrid>
                <a:gridCol w="927100"/>
                <a:gridCol w="2298700"/>
              </a:tblGrid>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b="1">
                          <a:solidFill>
                            <a:srgbClr val="000000"/>
                          </a:solidFill>
                          <a:latin typeface="Calibri" pitchFamily="34" charset="0"/>
                        </a:rPr>
                        <a:t>SUPNR</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fr-BE" altLang="en-US" sz="1600" b="1">
                          <a:solidFill>
                            <a:srgbClr val="000000"/>
                          </a:solidFill>
                          <a:latin typeface="Calibri" pitchFamily="34" charset="0"/>
                        </a:rPr>
                        <a:t>SUPNAME</a:t>
                      </a:r>
                      <a:endParaRPr lang="nl-BE" altLang="en-US" sz="1600" b="1">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21</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Deliwines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487362">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84</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0" tIns="0" rIns="6858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1600">
                          <a:solidFill>
                            <a:srgbClr val="000000"/>
                          </a:solidFill>
                          <a:latin typeface="Calibri" pitchFamily="34" charset="0"/>
                        </a:rPr>
                        <a:t>Wine Trade Logistics</a:t>
                      </a:r>
                      <a:endParaRPr lang="nl-BE" altLang="en-US" sz="1600">
                        <a:solidFill>
                          <a:srgbClr val="000000"/>
                        </a:solidFill>
                        <a:latin typeface="Calibri" pitchFamily="34" charset="0"/>
                        <a:ea typeface="Calibri" pitchFamily="34" charset="0"/>
                      </a:endParaRPr>
                    </a:p>
                  </a:txBody>
                  <a:tcPr marL="68580" marR="6858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55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Queries with Set Operations</a:t>
            </a:r>
            <a:endParaRPr lang="nl-BE" altLang="nl-BE" sz="4000"/>
          </a:p>
        </p:txBody>
      </p:sp>
      <p:sp>
        <p:nvSpPr>
          <p:cNvPr id="19558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Q49: 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SUPNR, SUPNAME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SUPCITY = 'NEW YORK'</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INTERSECT</a:t>
            </a:r>
            <a:b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SELECT</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R.SUPNAME </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SUPPLIER R, SUPPLIES 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WHERE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R.SUPNR = S.SUPNR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AND</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S.PRODNR = '0915'</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smtClean="0">
                <a:ln>
                  <a:noFill/>
                </a:ln>
                <a:solidFill>
                  <a:schemeClr val="tx1"/>
                </a:solidFill>
                <a:effectLst/>
                <a:uLnTx/>
                <a:uFillTx/>
                <a:latin typeface="Consolas" pitchFamily="49" charset="0"/>
                <a:ea typeface="+mn-ea"/>
                <a:cs typeface="+mn-cs"/>
              </a:rPr>
              <a:t>  ORDER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BY</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SUPNAME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ASC</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955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2E468B-7DC0-43EF-B3B4-9D929E02FC7F}" type="slidenum">
              <a:rPr lang="nl-NL" altLang="nl-BE" sz="1200">
                <a:solidFill>
                  <a:srgbClr val="898989"/>
                </a:solidFill>
                <a:latin typeface="Arial" pitchFamily="34" charset="0"/>
              </a:rPr>
              <a:t>94</a:t>
            </a:fld>
            <a:endParaRPr lang="nl-NL" altLang="nl-BE" sz="1200">
              <a:solidFill>
                <a:srgbClr val="898989"/>
              </a:solidFill>
              <a:latin typeface="Arial" pitchFamily="34" charset="0"/>
            </a:endParaRPr>
          </a:p>
        </p:txBody>
      </p:sp>
      <p:sp>
        <p:nvSpPr>
          <p:cNvPr id="195589" name="TextBox 4"/>
          <p:cNvSpPr/>
          <p:nvPr/>
        </p:nvSpPr>
        <p:spPr>
          <a:xfrm>
            <a:off x="1371600" y="5421313"/>
            <a:ext cx="800100" cy="369887"/>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NULL</a:t>
            </a:r>
            <a:endParaRPr lang="nl-BE" altLang="nl-BE" sz="1800" b="1">
              <a:solidFill>
                <a:srgbClr val="FF0000"/>
              </a:solidFill>
              <a:latin typeface="Arial" pitchFamily="34" charset="0"/>
            </a:endParaRPr>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76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Queries with Set Operations</a:t>
            </a:r>
            <a:endParaRPr lang="nl-BE" altLang="nl-BE" sz="4000"/>
          </a:p>
        </p:txBody>
      </p:sp>
      <p:sp>
        <p:nvSpPr>
          <p:cNvPr id="19763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Q50: SELECT</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SUPNR</a:t>
            </a:r>
            <a:b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b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SUPPLIER</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EXCEPT</a:t>
            </a:r>
            <a:b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SELECT</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SUPNR </a:t>
            </a:r>
            <a:b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3200" b="1"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1" i="0" u="none" strike="noStrike" kern="1200" cap="none" spc="0" normalizeH="0" baseline="0" noProof="0" smtClean="0">
                <a:ln>
                  <a:noFill/>
                </a:ln>
                <a:solidFill>
                  <a:schemeClr val="tx1"/>
                </a:solidFill>
                <a:effectLst/>
                <a:uLnTx/>
                <a:uFillTx/>
                <a:latin typeface="Consolas" pitchFamily="49" charset="0"/>
                <a:ea typeface="+mn-ea"/>
                <a:cs typeface="+mn-cs"/>
              </a:rPr>
              <a:t>  FROM</a:t>
            </a:r>
            <a:r>
              <a:rPr kumimoji="0" lang="en-GB" sz="3200" b="0" i="0" u="none" strike="noStrike" kern="1200" cap="none" spc="0" normalizeH="0" baseline="0" noProof="0" smtClean="0">
                <a:ln>
                  <a:noFill/>
                </a:ln>
                <a:solidFill>
                  <a:schemeClr val="tx1"/>
                </a:solidFill>
                <a:effectLst/>
                <a:uLnTx/>
                <a:uFillTx/>
                <a:latin typeface="Consolas" pitchFamily="49" charset="0"/>
                <a:ea typeface="+mn-ea"/>
                <a:cs typeface="+mn-cs"/>
              </a:rPr>
              <a:t> </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SUPPLIES</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976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C2B012C-3F64-4D9D-B003-87D916E39426}" type="slidenum">
              <a:rPr lang="nl-NL" altLang="nl-BE" sz="1200">
                <a:solidFill>
                  <a:srgbClr val="898989"/>
                </a:solidFill>
                <a:latin typeface="Arial" pitchFamily="34" charset="0"/>
              </a:rPr>
              <a:t>95</a:t>
            </a:fld>
            <a:endParaRPr lang="nl-NL" altLang="nl-BE" sz="1200">
              <a:solidFill>
                <a:srgbClr val="898989"/>
              </a:solidFill>
              <a:latin typeface="Arial" pitchFamily="34" charset="0"/>
            </a:endParaRPr>
          </a:p>
        </p:txBody>
      </p:sp>
      <p:sp>
        <p:nvSpPr>
          <p:cNvPr id="197637" name="TextBox 5"/>
          <p:cNvSpPr/>
          <p:nvPr/>
        </p:nvSpPr>
        <p:spPr>
          <a:xfrm>
            <a:off x="1631950" y="4603750"/>
            <a:ext cx="528638" cy="461963"/>
          </a:xfrm>
          <a:prstGeom prst="rect">
            <a:avLst/>
          </a:prstGeom>
          <a:noFill/>
          <a:ln>
            <a:noFill/>
            <a:miter lim="800000"/>
          </a:ln>
        </p:spPr>
        <p:txBody>
          <a:bodyPr wrap="none">
            <a:spAutoFit/>
          </a:bodyPr>
          <a:lstStyle>
            <a:defPPr>
              <a:defRPr lang="nl-NL"/>
            </a:defPPr>
            <a:lvl1pPr marL="342900" indent="-3429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a:solidFill>
                  <a:srgbClr val="FF0000"/>
                </a:solidFill>
                <a:latin typeface="Arial" pitchFamily="34" charset="0"/>
              </a:rPr>
              <a:t>52</a:t>
            </a:r>
            <a:endParaRPr lang="nl-BE" altLang="nl-BE" sz="1800" b="1">
              <a:solidFill>
                <a:srgbClr val="FF0000"/>
              </a:solidFill>
              <a:latin typeface="Arial" pitchFamily="34" charset="0"/>
            </a:endParaRPr>
          </a:p>
        </p:txBody>
      </p:sp>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96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INSERT Statement</a:t>
            </a:r>
          </a:p>
        </p:txBody>
      </p:sp>
      <p:sp>
        <p:nvSpPr>
          <p:cNvPr id="199683" name="Content Placeholder 2"/>
          <p:cNvSpPr>
            <a:spLocks noGrp="1"/>
          </p:cNvSpPr>
          <p:nvPr>
            <p:ph idx="1"/>
          </p:nvPr>
        </p:nvSpPr>
        <p:spPr>
          <a:xfrm>
            <a:off x="495300" y="1727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000" b="1">
                <a:latin typeface="Consolas" pitchFamily="49" charset="0"/>
              </a:rPr>
              <a:t>INSERT</a:t>
            </a:r>
            <a:r>
              <a:rPr lang="en-US" altLang="nl-BE" sz="2000">
                <a:latin typeface="Consolas" pitchFamily="49" charset="0"/>
              </a:rPr>
              <a:t> </a:t>
            </a:r>
            <a:r>
              <a:rPr lang="en-US" altLang="nl-BE" sz="2000" b="1">
                <a:latin typeface="Consolas" pitchFamily="49" charset="0"/>
              </a:rPr>
              <a:t>INTO</a:t>
            </a:r>
            <a:r>
              <a:rPr lang="en-US" altLang="nl-BE" sz="2000">
                <a:latin typeface="Consolas" pitchFamily="49" charset="0"/>
              </a:rPr>
              <a:t> PRODUCT </a:t>
            </a:r>
            <a:r>
              <a:rPr lang="en-US" altLang="nl-BE" sz="2000" b="1">
                <a:latin typeface="Consolas" pitchFamily="49" charset="0"/>
              </a:rPr>
              <a:t>VALUES</a:t>
            </a:r>
            <a:r>
              <a:rPr lang="en-US" altLang="nl-BE" sz="2000">
                <a:latin typeface="Consolas" pitchFamily="49" charset="0"/>
              </a:rPr>
              <a:t> </a:t>
            </a:r>
            <a:br>
              <a:rPr lang="en-US" altLang="nl-BE" sz="2000">
                <a:latin typeface="Consolas" pitchFamily="49" charset="0"/>
              </a:rPr>
            </a:br>
            <a:r>
              <a:rPr lang="en-US" altLang="nl-BE" sz="2000">
                <a:latin typeface="Consolas" pitchFamily="49" charset="0"/>
              </a:rPr>
              <a:t>('980', 'Chateau Angelus, Grand Clu Classé, 1960', 'red', 6)</a:t>
            </a:r>
            <a:endParaRPr lang="en-US" altLang="nl-BE" sz="2000">
              <a:latin typeface="Consolas" pitchFamily="49" charset="0"/>
            </a:endParaRPr>
          </a:p>
          <a:p>
            <a:pPr marL="0" lvl="0" indent="0">
              <a:buNone/>
            </a:pPr>
            <a:endParaRPr lang="en-US" altLang="nl-BE" sz="2000">
              <a:latin typeface="Consolas" pitchFamily="49" charset="0"/>
            </a:endParaRPr>
          </a:p>
          <a:p>
            <a:pPr marL="0" lvl="0" indent="0">
              <a:buNone/>
            </a:pPr>
            <a:endParaRPr lang="nl-BE" altLang="nl-BE" sz="2000">
              <a:latin typeface="Consolas" pitchFamily="49" charset="0"/>
            </a:endParaRPr>
          </a:p>
          <a:p>
            <a:pPr marL="0" lvl="0" indent="0">
              <a:buNone/>
            </a:pPr>
            <a:r>
              <a:rPr lang="fr-FR" altLang="nl-BE" sz="2000" b="1">
                <a:latin typeface="Consolas" pitchFamily="49" charset="0"/>
              </a:rPr>
              <a:t>INSERT</a:t>
            </a:r>
            <a:r>
              <a:rPr lang="fr-FR" altLang="nl-BE" sz="2000">
                <a:latin typeface="Consolas" pitchFamily="49" charset="0"/>
              </a:rPr>
              <a:t> </a:t>
            </a:r>
            <a:r>
              <a:rPr lang="fr-FR" altLang="nl-BE" sz="2000" b="1">
                <a:latin typeface="Consolas" pitchFamily="49" charset="0"/>
              </a:rPr>
              <a:t>INTO</a:t>
            </a:r>
            <a:r>
              <a:rPr lang="fr-FR" altLang="nl-BE" sz="2000">
                <a:latin typeface="Consolas" pitchFamily="49" charset="0"/>
              </a:rPr>
              <a:t> PRODUCT(PRODNR, PRODNAME, PRODTYPE, AVAILABLE_QUANTITY) </a:t>
            </a:r>
            <a:r>
              <a:rPr lang="fr-FR" altLang="nl-BE" sz="2000" b="1">
                <a:latin typeface="Consolas" pitchFamily="49" charset="0"/>
              </a:rPr>
              <a:t>VALUES</a:t>
            </a:r>
            <a:r>
              <a:rPr lang="fr-FR" altLang="nl-BE" sz="2000">
                <a:latin typeface="Consolas" pitchFamily="49" charset="0"/>
              </a:rPr>
              <a:t> </a:t>
            </a:r>
            <a:br>
              <a:rPr lang="fr-FR" altLang="nl-BE" sz="2000">
                <a:latin typeface="Consolas" pitchFamily="49" charset="0"/>
              </a:rPr>
            </a:br>
            <a:r>
              <a:rPr lang="fr-FR" altLang="nl-BE" sz="2000">
                <a:latin typeface="Consolas" pitchFamily="49" charset="0"/>
              </a:rPr>
              <a:t>('980', 'Chateau Angelus, Grand Clu Classé, 1960', 'red', 6)</a:t>
            </a:r>
            <a:endParaRPr lang="fr-FR" altLang="nl-BE" sz="2000">
              <a:latin typeface="Consolas" pitchFamily="49" charset="0"/>
            </a:endParaRPr>
          </a:p>
          <a:p>
            <a:pPr marL="0" lvl="0" indent="0">
              <a:buNone/>
            </a:pPr>
            <a:endParaRPr lang="en-US" altLang="nl-BE" sz="2000">
              <a:latin typeface="Consolas" pitchFamily="49" charset="0"/>
            </a:endParaRPr>
          </a:p>
          <a:p>
            <a:pPr marL="0" lvl="0" indent="0">
              <a:buNone/>
            </a:pPr>
            <a:endParaRPr lang="nl-BE" altLang="nl-BE" sz="2000">
              <a:latin typeface="Consolas" pitchFamily="49" charset="0"/>
            </a:endParaRPr>
          </a:p>
          <a:p>
            <a:pPr marL="0" lvl="0" indent="0">
              <a:buNone/>
            </a:pPr>
            <a:r>
              <a:rPr lang="en-US" altLang="nl-BE" sz="2000" b="1">
                <a:latin typeface="Consolas" pitchFamily="49" charset="0"/>
              </a:rPr>
              <a:t>INSERT</a:t>
            </a:r>
            <a:r>
              <a:rPr lang="en-US" altLang="nl-BE" sz="2000">
                <a:latin typeface="Consolas" pitchFamily="49" charset="0"/>
              </a:rPr>
              <a:t> </a:t>
            </a:r>
            <a:r>
              <a:rPr lang="en-US" altLang="nl-BE" sz="2000" b="1">
                <a:latin typeface="Consolas" pitchFamily="49" charset="0"/>
              </a:rPr>
              <a:t>INTO</a:t>
            </a:r>
            <a:r>
              <a:rPr lang="en-US" altLang="nl-BE" sz="2000">
                <a:latin typeface="Consolas" pitchFamily="49" charset="0"/>
              </a:rPr>
              <a:t> PRODUCT(PRODNR, PRODNAME, PRODTYPE) </a:t>
            </a:r>
            <a:r>
              <a:rPr lang="en-US" altLang="nl-BE" sz="2000" b="1">
                <a:latin typeface="Consolas" pitchFamily="49" charset="0"/>
              </a:rPr>
              <a:t>VALUES</a:t>
            </a:r>
            <a:r>
              <a:rPr lang="en-US" altLang="nl-BE" sz="2000">
                <a:latin typeface="Consolas" pitchFamily="49" charset="0"/>
              </a:rPr>
              <a:t> </a:t>
            </a:r>
            <a:br>
              <a:rPr lang="en-US" altLang="nl-BE" sz="2000">
                <a:latin typeface="Consolas" pitchFamily="49" charset="0"/>
              </a:rPr>
            </a:br>
            <a:r>
              <a:rPr lang="en-US" altLang="nl-BE" sz="2000">
                <a:latin typeface="Consolas" pitchFamily="49" charset="0"/>
              </a:rPr>
              <a:t>('980', 'Chateau Angelus, Grand Clu Classé, 1960', 'red')</a:t>
            </a:r>
            <a:endParaRPr lang="nl-BE" altLang="nl-BE" sz="2000">
              <a:latin typeface="Consolas" pitchFamily="49" charset="0"/>
            </a:endParaRPr>
          </a:p>
          <a:p>
            <a:pPr marL="0" lvl="0" indent="0">
              <a:buNone/>
            </a:pPr>
            <a:endParaRPr lang="nl-BE" altLang="nl-BE" sz="2400">
              <a:latin typeface="Consolas" pitchFamily="49" charset="0"/>
            </a:endParaRPr>
          </a:p>
        </p:txBody>
      </p:sp>
      <p:sp>
        <p:nvSpPr>
          <p:cNvPr id="1996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BA53957-FBB8-491F-9FA1-0ED9E2040FED}" type="slidenum">
              <a:rPr lang="nl-NL" altLang="nl-BE" sz="1200">
                <a:solidFill>
                  <a:srgbClr val="898989"/>
                </a:solidFill>
                <a:latin typeface="Arial" pitchFamily="34" charset="0"/>
              </a:rPr>
              <a:t>96</a:t>
            </a:fld>
            <a:endParaRPr lang="nl-NL" altLang="nl-BE" sz="1200">
              <a:solidFill>
                <a:srgbClr val="898989"/>
              </a:solidFill>
              <a:latin typeface="Arial" pitchFamily="34" charset="0"/>
            </a:endParaRPr>
          </a:p>
        </p:txBody>
      </p:sp>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17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INSERT Statement</a:t>
            </a:r>
          </a:p>
        </p:txBody>
      </p:sp>
      <p:sp>
        <p:nvSpPr>
          <p:cNvPr id="201731"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000" b="1">
                <a:latin typeface="Consolas" pitchFamily="49" charset="0"/>
              </a:rPr>
              <a:t>INSERT</a:t>
            </a:r>
            <a:r>
              <a:rPr lang="en-US" altLang="nl-BE" sz="2000">
                <a:latin typeface="Consolas" pitchFamily="49" charset="0"/>
              </a:rPr>
              <a:t> </a:t>
            </a:r>
            <a:r>
              <a:rPr lang="en-US" altLang="nl-BE" sz="2000" b="1">
                <a:latin typeface="Consolas" pitchFamily="49" charset="0"/>
              </a:rPr>
              <a:t>INTO</a:t>
            </a:r>
            <a:r>
              <a:rPr lang="en-US" altLang="nl-BE" sz="2000">
                <a:latin typeface="Consolas" pitchFamily="49" charset="0"/>
              </a:rPr>
              <a:t> PRODUCT(PRODNR, PRODNAME, PRODTYPE, AVAILABLE_QUANTITY) </a:t>
            </a:r>
            <a:r>
              <a:rPr lang="en-US" altLang="nl-BE" sz="2000" b="1">
                <a:latin typeface="Consolas" pitchFamily="49" charset="0"/>
              </a:rPr>
              <a:t>VALUES</a:t>
            </a:r>
            <a:r>
              <a:rPr lang="en-US" altLang="nl-BE" sz="2000">
                <a:latin typeface="Consolas" pitchFamily="49" charset="0"/>
              </a:rPr>
              <a:t> </a:t>
            </a:r>
            <a:br>
              <a:rPr lang="en-US" altLang="nl-BE" sz="2000">
                <a:latin typeface="Consolas" pitchFamily="49" charset="0"/>
              </a:rPr>
            </a:br>
            <a:r>
              <a:rPr lang="en-US" altLang="nl-BE" sz="2000">
                <a:latin typeface="Consolas" pitchFamily="49" charset="0"/>
              </a:rPr>
              <a:t>('980', 'Chateau Angelus, Grand Clu Classé, 1960', 'red', 6), </a:t>
            </a:r>
            <a:br>
              <a:rPr lang="en-US" altLang="nl-BE" sz="2000">
                <a:latin typeface="Consolas" pitchFamily="49" charset="0"/>
              </a:rPr>
            </a:br>
            <a:r>
              <a:rPr lang="en-US" altLang="nl-BE" sz="2000">
                <a:latin typeface="Consolas" pitchFamily="49" charset="0"/>
              </a:rPr>
              <a:t>('1000', 'Domaine de la Vougeraie, Bâtard Montrachet', Grand cru, 2010’, 'white', 2), </a:t>
            </a:r>
            <a:br>
              <a:rPr lang="en-US" altLang="nl-BE" sz="2000">
                <a:latin typeface="Consolas" pitchFamily="49" charset="0"/>
              </a:rPr>
            </a:br>
            <a:r>
              <a:rPr lang="en-US" altLang="nl-BE" sz="2000">
                <a:latin typeface="Consolas" pitchFamily="49" charset="0"/>
              </a:rPr>
              <a:t>('1002', 'Leeuwin Estate Cabernet Sauvignon 2011', 'white', 20) </a:t>
            </a:r>
            <a:endParaRPr lang="en-US" altLang="nl-BE" sz="2000">
              <a:latin typeface="Consolas" pitchFamily="49" charset="0"/>
            </a:endParaRPr>
          </a:p>
          <a:p>
            <a:pPr marL="0" lvl="0" indent="0">
              <a:buNone/>
            </a:pPr>
            <a:endParaRPr lang="en-US" altLang="nl-BE" sz="2000">
              <a:latin typeface="Consolas" pitchFamily="49" charset="0"/>
            </a:endParaRPr>
          </a:p>
          <a:p>
            <a:pPr marL="0" lvl="0" indent="0">
              <a:buNone/>
            </a:pPr>
            <a:endParaRPr lang="nl-BE" altLang="nl-BE" sz="2000">
              <a:latin typeface="Consolas" pitchFamily="49" charset="0"/>
            </a:endParaRPr>
          </a:p>
          <a:p>
            <a:pPr marL="0" lvl="0" indent="0">
              <a:buNone/>
            </a:pPr>
            <a:r>
              <a:rPr lang="en-GB" altLang="nl-BE" sz="2000" b="1">
                <a:latin typeface="Consolas" pitchFamily="49" charset="0"/>
              </a:rPr>
              <a:t>INSERT</a:t>
            </a:r>
            <a:r>
              <a:rPr lang="en-GB" altLang="nl-BE" sz="2000">
                <a:latin typeface="Consolas" pitchFamily="49" charset="0"/>
              </a:rPr>
              <a:t> </a:t>
            </a:r>
            <a:r>
              <a:rPr lang="en-GB" altLang="nl-BE" sz="2000" b="1">
                <a:latin typeface="Consolas" pitchFamily="49" charset="0"/>
              </a:rPr>
              <a:t>INTO</a:t>
            </a:r>
            <a:r>
              <a:rPr lang="en-GB" altLang="nl-BE" sz="2000">
                <a:latin typeface="Consolas" pitchFamily="49" charset="0"/>
              </a:rPr>
              <a:t> INACTIVE-SUPPLIERS(SUPNR)</a:t>
            </a:r>
            <a:br>
              <a:rPr lang="en-US" altLang="nl-BE" sz="2000">
                <a:latin typeface="Consolas" pitchFamily="49" charset="0"/>
              </a:rPr>
            </a:br>
            <a:r>
              <a:rPr lang="en-GB" altLang="nl-BE" sz="2000" b="1">
                <a:latin typeface="Consolas" pitchFamily="49" charset="0"/>
              </a:rPr>
              <a:t>SELECT</a:t>
            </a:r>
            <a:r>
              <a:rPr lang="en-GB" altLang="nl-BE" sz="2000">
                <a:latin typeface="Consolas" pitchFamily="49" charset="0"/>
              </a:rPr>
              <a:t> SUPNR</a:t>
            </a:r>
            <a:br>
              <a:rPr lang="en-GB" altLang="nl-BE" sz="2000">
                <a:latin typeface="Consolas" pitchFamily="49" charset="0"/>
              </a:rPr>
            </a:br>
            <a:r>
              <a:rPr lang="en-GB" altLang="nl-BE" sz="2000" b="1">
                <a:latin typeface="Consolas" pitchFamily="49" charset="0"/>
              </a:rPr>
              <a:t>   FROM</a:t>
            </a:r>
            <a:r>
              <a:rPr lang="en-GB" altLang="nl-BE" sz="2000">
                <a:latin typeface="Consolas" pitchFamily="49" charset="0"/>
              </a:rPr>
              <a:t> SUPPLIER</a:t>
            </a:r>
            <a:br>
              <a:rPr lang="en-GB" altLang="nl-BE" sz="2000">
                <a:latin typeface="Consolas" pitchFamily="49" charset="0"/>
              </a:rPr>
            </a:br>
            <a:r>
              <a:rPr lang="en-GB" altLang="nl-BE" sz="2000" b="1">
                <a:latin typeface="Consolas" pitchFamily="49" charset="0"/>
              </a:rPr>
              <a:t>   EXCEPT</a:t>
            </a:r>
            <a:br>
              <a:rPr lang="en-GB" altLang="nl-BE" sz="2000" b="1">
                <a:latin typeface="Consolas" pitchFamily="49" charset="0"/>
              </a:rPr>
            </a:br>
            <a:r>
              <a:rPr lang="en-GB" altLang="nl-BE" sz="2000" b="1">
                <a:latin typeface="Consolas" pitchFamily="49" charset="0"/>
              </a:rPr>
              <a:t>   SELECT</a:t>
            </a:r>
            <a:r>
              <a:rPr lang="en-GB" altLang="nl-BE" sz="2000">
                <a:latin typeface="Consolas" pitchFamily="49" charset="0"/>
              </a:rPr>
              <a:t> SUPNR </a:t>
            </a:r>
            <a:br>
              <a:rPr lang="en-GB" altLang="nl-BE" sz="2000">
                <a:latin typeface="Consolas" pitchFamily="49" charset="0"/>
              </a:rPr>
            </a:br>
            <a:r>
              <a:rPr lang="en-GB" altLang="nl-BE" sz="2000" b="1">
                <a:latin typeface="Consolas" pitchFamily="49" charset="0"/>
              </a:rPr>
              <a:t>   FROM</a:t>
            </a:r>
            <a:r>
              <a:rPr lang="en-GB" altLang="nl-BE" sz="2000">
                <a:latin typeface="Consolas" pitchFamily="49" charset="0"/>
              </a:rPr>
              <a:t> SUPPLIES</a:t>
            </a:r>
            <a:endParaRPr lang="nl-BE" altLang="nl-BE" sz="2000">
              <a:latin typeface="Consolas" pitchFamily="49" charset="0"/>
            </a:endParaRPr>
          </a:p>
          <a:p>
            <a:pPr marL="0" lvl="0" indent="0">
              <a:buNone/>
            </a:pPr>
            <a:endParaRPr lang="nl-BE" altLang="nl-BE" sz="2000">
              <a:latin typeface="Consolas" pitchFamily="49" charset="0"/>
            </a:endParaRPr>
          </a:p>
        </p:txBody>
      </p:sp>
      <p:sp>
        <p:nvSpPr>
          <p:cNvPr id="2017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7B7E4CB-13FF-46CB-A2F3-F82473F34321}" type="slidenum">
              <a:rPr lang="nl-NL" altLang="nl-BE" sz="1200">
                <a:solidFill>
                  <a:srgbClr val="898989"/>
                </a:solidFill>
                <a:latin typeface="Arial" pitchFamily="34" charset="0"/>
              </a:rPr>
              <a:t>97</a:t>
            </a:fld>
            <a:endParaRPr lang="nl-NL" altLang="nl-BE" sz="1200">
              <a:solidFill>
                <a:srgbClr val="898989"/>
              </a:solidFill>
              <a:latin typeface="Arial" pitchFamily="34" charset="0"/>
            </a:endParaRPr>
          </a:p>
        </p:txBody>
      </p:sp>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37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DELETE Statement</a:t>
            </a:r>
          </a:p>
        </p:txBody>
      </p:sp>
      <p:sp>
        <p:nvSpPr>
          <p:cNvPr id="20377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400" b="1">
                <a:latin typeface="Consolas" pitchFamily="49" charset="0"/>
              </a:rPr>
              <a:t>DELETE</a:t>
            </a:r>
            <a:r>
              <a:rPr lang="en-US" altLang="nl-BE" sz="2400">
                <a:latin typeface="Consolas" pitchFamily="49" charset="0"/>
              </a:rPr>
              <a:t> </a:t>
            </a:r>
            <a:r>
              <a:rPr lang="en-US" altLang="nl-BE" sz="2400" b="1">
                <a:latin typeface="Consolas" pitchFamily="49" charset="0"/>
              </a:rPr>
              <a:t>FROM</a:t>
            </a:r>
            <a:r>
              <a:rPr lang="en-US" altLang="nl-BE" sz="2400">
                <a:latin typeface="Consolas" pitchFamily="49" charset="0"/>
              </a:rPr>
              <a:t> PRODUCT</a:t>
            </a:r>
            <a:br>
              <a:rPr lang="en-US" altLang="nl-BE" sz="2400">
                <a:latin typeface="Consolas" pitchFamily="49" charset="0"/>
              </a:rPr>
            </a:br>
            <a:r>
              <a:rPr lang="en-US" altLang="nl-BE" sz="2400" b="1">
                <a:latin typeface="Consolas" pitchFamily="49" charset="0"/>
              </a:rPr>
              <a:t>WHERE</a:t>
            </a:r>
            <a:r>
              <a:rPr lang="en-US" altLang="nl-BE" sz="2400">
                <a:latin typeface="Consolas" pitchFamily="49" charset="0"/>
              </a:rPr>
              <a:t> PRODNR = '1000'</a:t>
            </a:r>
            <a:endParaRPr lang="en-US" altLang="nl-BE" sz="2400">
              <a:latin typeface="Consolas" pitchFamily="49" charset="0"/>
            </a:endParaRPr>
          </a:p>
          <a:p>
            <a:pPr marL="0" lvl="0" indent="0">
              <a:buNone/>
            </a:pPr>
            <a:endParaRPr lang="nl-BE" altLang="nl-BE" sz="2400">
              <a:latin typeface="Consolas" pitchFamily="49" charset="0"/>
            </a:endParaRPr>
          </a:p>
          <a:p>
            <a:pPr marL="0" lvl="0" indent="0">
              <a:buNone/>
            </a:pPr>
            <a:r>
              <a:rPr lang="en-US" altLang="nl-BE" sz="2400" b="1">
                <a:latin typeface="Consolas" pitchFamily="49" charset="0"/>
              </a:rPr>
              <a:t>DELETE</a:t>
            </a:r>
            <a:r>
              <a:rPr lang="en-US" altLang="nl-BE" sz="2400">
                <a:latin typeface="Consolas" pitchFamily="49" charset="0"/>
              </a:rPr>
              <a:t> </a:t>
            </a:r>
            <a:r>
              <a:rPr lang="en-US" altLang="nl-BE" sz="2400" b="1">
                <a:latin typeface="Consolas" pitchFamily="49" charset="0"/>
              </a:rPr>
              <a:t>FROM</a:t>
            </a:r>
            <a:r>
              <a:rPr lang="en-US" altLang="nl-BE" sz="2400">
                <a:latin typeface="Consolas" pitchFamily="49" charset="0"/>
              </a:rPr>
              <a:t> SUPPLIER</a:t>
            </a:r>
            <a:br>
              <a:rPr lang="en-US" altLang="nl-BE" sz="2400">
                <a:latin typeface="Consolas" pitchFamily="49" charset="0"/>
              </a:rPr>
            </a:br>
            <a:r>
              <a:rPr lang="en-US" altLang="nl-BE" sz="2400" b="1">
                <a:latin typeface="Consolas" pitchFamily="49" charset="0"/>
              </a:rPr>
              <a:t>WHERE</a:t>
            </a:r>
            <a:r>
              <a:rPr lang="en-US" altLang="nl-BE" sz="2400">
                <a:latin typeface="Consolas" pitchFamily="49" charset="0"/>
              </a:rPr>
              <a:t> SUPSTATUS </a:t>
            </a:r>
            <a:r>
              <a:rPr lang="en-US" altLang="nl-BE" sz="2400" b="1">
                <a:latin typeface="Consolas" pitchFamily="49" charset="0"/>
              </a:rPr>
              <a:t>IS</a:t>
            </a:r>
            <a:r>
              <a:rPr lang="en-US" altLang="nl-BE" sz="2400">
                <a:latin typeface="Consolas" pitchFamily="49" charset="0"/>
              </a:rPr>
              <a:t> NULL</a:t>
            </a:r>
            <a:endParaRPr lang="en-US" altLang="nl-BE" sz="2400">
              <a:latin typeface="Consolas" pitchFamily="49" charset="0"/>
            </a:endParaRPr>
          </a:p>
          <a:p>
            <a:pPr marL="0" lvl="0" indent="0">
              <a:buNone/>
            </a:pPr>
            <a:r>
              <a:rPr lang="en-US" altLang="nl-BE" sz="2400">
                <a:latin typeface="Consolas" pitchFamily="49" charset="0"/>
              </a:rPr>
              <a:t> </a:t>
            </a:r>
            <a:endParaRPr lang="nl-BE" altLang="nl-BE" sz="2400">
              <a:latin typeface="Consolas" pitchFamily="49" charset="0"/>
            </a:endParaRPr>
          </a:p>
          <a:p>
            <a:pPr marL="0" lvl="0" indent="0">
              <a:buNone/>
            </a:pPr>
            <a:r>
              <a:rPr lang="en-US" altLang="nl-BE" sz="2400" b="1">
                <a:latin typeface="Consolas" pitchFamily="49" charset="0"/>
              </a:rPr>
              <a:t>DELETE</a:t>
            </a:r>
            <a:r>
              <a:rPr lang="en-US" altLang="nl-BE" sz="2400">
                <a:latin typeface="Consolas" pitchFamily="49" charset="0"/>
              </a:rPr>
              <a:t> </a:t>
            </a:r>
            <a:r>
              <a:rPr lang="en-US" altLang="nl-BE" sz="2400" b="1">
                <a:latin typeface="Consolas" pitchFamily="49" charset="0"/>
              </a:rPr>
              <a:t>FROM</a:t>
            </a:r>
            <a:r>
              <a:rPr lang="en-US" altLang="nl-BE" sz="2400">
                <a:latin typeface="Consolas" pitchFamily="49" charset="0"/>
              </a:rPr>
              <a:t> SUPPLIES</a:t>
            </a:r>
            <a:br>
              <a:rPr lang="en-US" altLang="nl-BE" sz="2400">
                <a:latin typeface="Consolas" pitchFamily="49" charset="0"/>
              </a:rPr>
            </a:br>
            <a:r>
              <a:rPr lang="en-US" altLang="nl-BE" sz="2400" b="1">
                <a:latin typeface="Consolas" pitchFamily="49" charset="0"/>
              </a:rPr>
              <a:t>WHERE</a:t>
            </a:r>
            <a:r>
              <a:rPr lang="en-US" altLang="nl-BE" sz="2400">
                <a:latin typeface="Consolas" pitchFamily="49" charset="0"/>
              </a:rPr>
              <a:t> PRODNR </a:t>
            </a:r>
            <a:r>
              <a:rPr lang="en-US" altLang="nl-BE" sz="2400" b="1">
                <a:latin typeface="Consolas" pitchFamily="49" charset="0"/>
              </a:rPr>
              <a:t>IN </a:t>
            </a:r>
            <a:r>
              <a:rPr lang="en-US" altLang="nl-BE" sz="2400">
                <a:latin typeface="Consolas" pitchFamily="49" charset="0"/>
              </a:rPr>
              <a:t>(</a:t>
            </a:r>
            <a:r>
              <a:rPr lang="en-US" altLang="nl-BE" sz="2400" b="1">
                <a:latin typeface="Consolas" pitchFamily="49" charset="0"/>
              </a:rPr>
              <a:t>SELECT</a:t>
            </a:r>
            <a:r>
              <a:rPr lang="en-US" altLang="nl-BE" sz="2400">
                <a:latin typeface="Consolas" pitchFamily="49" charset="0"/>
              </a:rPr>
              <a:t> PRODNR</a:t>
            </a:r>
            <a:br>
              <a:rPr lang="en-US" altLang="nl-BE" sz="2400">
                <a:latin typeface="Consolas" pitchFamily="49" charset="0"/>
              </a:rPr>
            </a:br>
            <a:r>
              <a:rPr lang="en-US" altLang="nl-BE" sz="2400">
                <a:latin typeface="Consolas" pitchFamily="49" charset="0"/>
              </a:rPr>
              <a:t>			 </a:t>
            </a:r>
            <a:r>
              <a:rPr lang="en-US" altLang="nl-BE" sz="2400" b="1">
                <a:latin typeface="Consolas" pitchFamily="49" charset="0"/>
              </a:rPr>
              <a:t>FROM</a:t>
            </a:r>
            <a:r>
              <a:rPr lang="en-US" altLang="nl-BE" sz="2400">
                <a:latin typeface="Consolas" pitchFamily="49" charset="0"/>
              </a:rPr>
              <a:t> PRODUCT</a:t>
            </a:r>
            <a:br>
              <a:rPr lang="en-US" altLang="nl-BE" sz="2400">
                <a:latin typeface="Consolas" pitchFamily="49" charset="0"/>
              </a:rPr>
            </a:br>
            <a:r>
              <a:rPr lang="en-US" altLang="nl-BE" sz="2400">
                <a:latin typeface="Consolas" pitchFamily="49" charset="0"/>
              </a:rPr>
              <a:t>			 </a:t>
            </a:r>
            <a:r>
              <a:rPr lang="en-US" altLang="nl-BE" sz="2400" b="1">
                <a:latin typeface="Consolas" pitchFamily="49" charset="0"/>
              </a:rPr>
              <a:t>WHERE</a:t>
            </a:r>
            <a:r>
              <a:rPr lang="en-US" altLang="nl-BE" sz="2400">
                <a:latin typeface="Consolas" pitchFamily="49" charset="0"/>
              </a:rPr>
              <a:t> PRODNAME </a:t>
            </a:r>
            <a:r>
              <a:rPr lang="en-US" altLang="nl-BE" sz="2400" b="1">
                <a:latin typeface="Consolas" pitchFamily="49" charset="0"/>
              </a:rPr>
              <a:t>L</a:t>
            </a:r>
            <a:r>
              <a:rPr lang="en-GB" altLang="nl-BE" sz="2400" b="1">
                <a:latin typeface="Consolas" pitchFamily="49" charset="0"/>
              </a:rPr>
              <a:t>IKE</a:t>
            </a:r>
            <a:r>
              <a:rPr lang="en-GB" altLang="nl-BE" sz="2400">
                <a:latin typeface="Consolas" pitchFamily="49" charset="0"/>
              </a:rPr>
              <a:t> '%CHARD%')</a:t>
            </a:r>
            <a:endParaRPr lang="nl-BE" altLang="nl-BE" sz="2400">
              <a:latin typeface="Consolas" pitchFamily="49" charset="0"/>
            </a:endParaRPr>
          </a:p>
        </p:txBody>
      </p:sp>
      <p:sp>
        <p:nvSpPr>
          <p:cNvPr id="2037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220BD6B-DC8A-4B42-A6A1-203E2A12CE84}" type="slidenum">
              <a:rPr lang="nl-NL" altLang="nl-BE" sz="1200">
                <a:solidFill>
                  <a:srgbClr val="898989"/>
                </a:solidFill>
                <a:latin typeface="Arial" pitchFamily="34" charset="0"/>
              </a:rPr>
              <a:t>98</a:t>
            </a:fld>
            <a:endParaRPr lang="nl-NL" altLang="nl-BE" sz="1200">
              <a:solidFill>
                <a:srgbClr val="898989"/>
              </a:solidFill>
              <a:latin typeface="Arial" pitchFamily="34" charset="0"/>
            </a:endParaRPr>
          </a:p>
        </p:txBody>
      </p:sp>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058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SQL DELETE Statement</a:t>
            </a:r>
          </a:p>
        </p:txBody>
      </p:sp>
      <p:sp>
        <p:nvSpPr>
          <p:cNvPr id="205827"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DELETE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SUPPLIER 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NOT EXISTS</a:t>
            </a:r>
            <a:b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PRODNR</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SUPPLIES S</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 R.SUPNR=S.SUPNR</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DELETE FROM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SUPPLIES S1</a:t>
            </a:r>
            <a:b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S1.</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PURCHASE_PRICE &gt;</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SELECT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2*</a:t>
            </a: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AVG(</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S2.PURCHASE_PRICE)</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FROM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SUPPLIES S2</a:t>
            </a:r>
            <a:b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br>
            <a:r>
              <a:rPr kumimoji="0" lang="en-GB" sz="2400" b="1" i="0" u="none" strike="noStrike" kern="1200" cap="none" spc="0" normalizeH="0" baseline="0" noProof="0">
                <a:ln>
                  <a:noFill/>
                </a:ln>
                <a:solidFill>
                  <a:schemeClr val="tx1"/>
                </a:solidFill>
                <a:effectLst/>
                <a:uLnTx/>
                <a:uFillTx/>
                <a:latin typeface="Consolas" pitchFamily="49" charset="0"/>
                <a:ea typeface="+mn-ea"/>
                <a:cs typeface="+mn-cs"/>
              </a:rPr>
              <a:t>WHERE </a:t>
            </a:r>
            <a:r>
              <a:rPr kumimoji="0" lang="en-GB" sz="2400" b="0" i="0" u="none" strike="noStrike" kern="1200" cap="none" spc="0" normalizeH="0" baseline="0" noProof="0">
                <a:ln>
                  <a:noFill/>
                </a:ln>
                <a:solidFill>
                  <a:schemeClr val="tx1"/>
                </a:solidFill>
                <a:effectLst/>
                <a:uLnTx/>
                <a:uFillTx/>
                <a:latin typeface="Consolas" pitchFamily="49" charset="0"/>
                <a:ea typeface="+mn-ea"/>
                <a:cs typeface="+mn-cs"/>
              </a:rPr>
              <a:t>S1.PRODNR=S2.PRODNR</a:t>
            </a:r>
            <a:r>
              <a:rPr kumimoji="0" lang="en-GB"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DELETE FROM </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PRODUCT</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2058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86F0528-F0DF-4F96-B31D-D907901C5676}" type="slidenum">
              <a:rPr lang="nl-NL" altLang="nl-BE" sz="1200">
                <a:solidFill>
                  <a:srgbClr val="898989"/>
                </a:solidFill>
                <a:latin typeface="Arial" pitchFamily="34" charset="0"/>
              </a:rPr>
              <a:t>99</a:t>
            </a:fld>
            <a:endParaRPr lang="nl-NL" altLang="nl-BE" sz="1200">
              <a:solidFill>
                <a:srgbClr val="898989"/>
              </a:solidFill>
              <a:latin typeface="Arial" pitchFamily="34" charset="0"/>
            </a:endParaRPr>
          </a:p>
        </p:txBody>
      </p:sp>
    </p:spTree>
  </p:cSld>
  <p:clrMapOvr>
    <a:masterClrMapping/>
  </p:clrMapOvr>
  <p:transition/>
  <p:timing/>
</p:sld>
</file>

<file path=ppt/tags/tag1.xml><?xml version="1.0" encoding="utf-8"?>
<p:tagLst xmlns:p="http://schemas.openxmlformats.org/presentationml/2006/main">
  <p:tag name="AS_NET" val="5.0.5"/>
  <p:tag name="AS_OS" val="Microsoft Windows NT 10.0.17763.0"/>
  <p:tag name="AS_RELEASE_DATE" val="2021.06.14"/>
  <p:tag name="AS_TITLE" val="Aspose.Slides for .NET Standard 2.0"/>
  <p:tag name="AS_VERSION" val="21.6"/>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12.xml><?xml version="1.0" encoding="utf-8"?>
<a:theme xmlns:r="http://schemas.openxmlformats.org/officeDocument/2006/relationships"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Arial" pitchFamily="34" charset="0"/>
        <a:cs typeface="Arial" pitchFamily="34" charset="0"/>
      </a:majorFont>
      <a:minorFont>
        <a:latin typeface="Helvetica"/>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r="http://schemas.openxmlformats.org/officeDocument/2006/relationships"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Arial" pitchFamily="34" charset="0"/>
        <a:cs typeface="Arial" pitchFamily="34" charset="0"/>
      </a:majorFont>
      <a:minorFont>
        <a:latin typeface="Helvetica"/>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r="http://schemas.openxmlformats.org/officeDocument/2006/relationships"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Arial" pitchFamily="34" charset="0"/>
        <a:cs typeface="Arial" pitchFamily="34" charset="0"/>
      </a:majorFont>
      <a:minorFont>
        <a:latin typeface="Helvetica"/>
        <a:ea typeface="Arial" pitchFamily="34" charset="0"/>
        <a:cs typeface="Arial" pitchFamily="34" charset="0"/>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2243</Paragraphs>
  <Slides>353</Slides>
  <Notes>336</Notes>
  <TotalTime>1</TotalTime>
  <HiddenSlides>6</HiddenSlides>
  <MMClips>0</MMClips>
  <ScaleCrop>0</ScaleCrop>
  <HeadingPairs>
    <vt:vector baseType="variant" size="6">
      <vt:variant>
        <vt:lpstr>Fonts used</vt:lpstr>
      </vt:variant>
      <vt:variant>
        <vt:i4>16</vt:i4>
      </vt:variant>
      <vt:variant>
        <vt:lpstr>Theme</vt:lpstr>
      </vt:variant>
      <vt:variant>
        <vt:i4>1</vt:i4>
      </vt:variant>
      <vt:variant>
        <vt:lpstr>Slide Titles</vt:lpstr>
      </vt:variant>
      <vt:variant>
        <vt:i4>353</vt:i4>
      </vt:variant>
    </vt:vector>
  </HeadingPairs>
  <TitlesOfParts>
    <vt:vector baseType="lpstr" size="370">
      <vt:lpstr>Arial</vt:lpstr>
      <vt:lpstr>Calibri</vt:lpstr>
      <vt:lpstr>Consolas</vt:lpstr>
      <vt:lpstr>Times New Roman</vt:lpstr>
      <vt:lpstr>Arial Narrow</vt:lpstr>
      <vt:lpstr>Monotype Sorts</vt:lpstr>
      <vt:lpstr>ＭＳ Ｐゴシック</vt:lpstr>
      <vt:lpstr>Webdings</vt:lpstr>
      <vt:lpstr>Helvetica</vt:lpstr>
      <vt:lpstr>Symbol</vt:lpstr>
      <vt:lpstr>Wingdings 2</vt:lpstr>
      <vt:lpstr>dbsym</vt:lpstr>
      <vt:lpstr>Palatino Linotype</vt:lpstr>
      <vt:lpstr>Lucida Sans Unicode</vt:lpstr>
      <vt:lpstr>MS PGothic</vt:lpstr>
      <vt:lpstr>Wingdings</vt:lpstr>
      <vt:lpstr>Office Theme</vt:lpstr>
      <vt:lpstr>Relational Databases: Structured Query Language (SQL)</vt:lpstr>
      <vt:lpstr>Introduction</vt:lpstr>
      <vt:lpstr>Relational Database Management Systems and SQL</vt:lpstr>
      <vt:lpstr>Key Characteristics of SQL</vt:lpstr>
      <vt:lpstr>Key Characteristics of SQL</vt:lpstr>
      <vt:lpstr>Key Characteristics of SQL</vt:lpstr>
      <vt:lpstr>Key Characteristics of SQL</vt:lpstr>
      <vt:lpstr>Three-Level Database Architecture</vt:lpstr>
      <vt:lpstr>SQL Data Definition Language</vt:lpstr>
      <vt:lpstr>Key DDL Concepts</vt:lpstr>
      <vt:lpstr>Key DDL Concepts</vt:lpstr>
      <vt:lpstr>Key DDL Concepts</vt:lpstr>
      <vt:lpstr>Key DDL Concepts</vt:lpstr>
      <vt:lpstr>DDL Example</vt:lpstr>
      <vt:lpstr>DDL Example</vt:lpstr>
      <vt:lpstr>DDL Example</vt:lpstr>
      <vt:lpstr>DDL Example</vt:lpstr>
      <vt:lpstr>DDL Example</vt:lpstr>
      <vt:lpstr>Referential Integrity Constraints</vt:lpstr>
      <vt:lpstr>Referential Integrity Constraints</vt:lpstr>
      <vt:lpstr>DROP and ALTER Command</vt:lpstr>
      <vt:lpstr>DROP and ALTER Command</vt:lpstr>
      <vt:lpstr>DROP and ALTER Command</vt:lpstr>
      <vt:lpstr>SQL Data Manipulation Language (SQL DML)</vt:lpstr>
      <vt:lpstr>SQL SELECT Statement</vt:lpstr>
      <vt:lpstr>Overview</vt:lpstr>
      <vt:lpstr>Overview</vt:lpstr>
      <vt:lpstr>Simple Queries</vt:lpstr>
      <vt:lpstr>Simple Queries</vt:lpstr>
      <vt:lpstr>Simple Queries</vt:lpstr>
      <vt:lpstr>Simple Queries</vt:lpstr>
      <vt:lpstr>Simple Queries</vt:lpstr>
      <vt:lpstr>Simple Queries</vt:lpstr>
      <vt:lpstr>Simple Queries</vt:lpstr>
      <vt:lpstr>Simple Queries</vt:lpstr>
      <vt:lpstr>Simple Queries</vt:lpstr>
      <vt:lpstr>Simple Queries</vt:lpstr>
      <vt:lpstr>Simple Queries</vt:lpstr>
      <vt:lpstr>Simple Queries</vt:lpstr>
      <vt:lpstr>Queries with Aggregate Functions</vt:lpstr>
      <vt:lpstr>Queries with Aggregate Functions</vt:lpstr>
      <vt:lpstr>Queries with Aggregate Functions</vt:lpstr>
      <vt:lpstr>Queries with Aggregate Functions</vt:lpstr>
      <vt:lpstr>Queries with Aggregate Functions</vt:lpstr>
      <vt:lpstr>Queries with Aggregate Functions</vt:lpstr>
      <vt:lpstr>Queries with Aggregate Functions</vt:lpstr>
      <vt:lpstr>Queries with Aggregate Functions</vt:lpstr>
      <vt:lpstr>Queries with GROUP BY/HAVING</vt:lpstr>
      <vt:lpstr>Queries with GROUP BY/HAVING</vt:lpstr>
      <vt:lpstr>Queries with GROUP BY/HAVING</vt:lpstr>
      <vt:lpstr>Queries with ORDER BY</vt:lpstr>
      <vt:lpstr>Queries with ORDER BY</vt:lpstr>
      <vt:lpstr>Join Queries</vt:lpstr>
      <vt:lpstr>Inner Joins</vt:lpstr>
      <vt:lpstr>Inner Joins</vt:lpstr>
      <vt:lpstr>Inner Joins</vt:lpstr>
      <vt:lpstr>Inner Joins</vt:lpstr>
      <vt:lpstr>Inner Joins</vt:lpstr>
      <vt:lpstr>Inner Joins</vt:lpstr>
      <vt:lpstr>Inner Joins</vt:lpstr>
      <vt:lpstr>Inner Joins</vt:lpstr>
      <vt:lpstr>Inner Joins</vt:lpstr>
      <vt:lpstr>Inner Joins</vt:lpstr>
      <vt:lpstr>Inner Joins</vt:lpstr>
      <vt:lpstr>Inner Joins</vt:lpstr>
      <vt:lpstr>Inner Joins</vt:lpstr>
      <vt:lpstr>Outer Joins</vt:lpstr>
      <vt:lpstr>Outer Joins</vt:lpstr>
      <vt:lpstr>Outer Joins</vt:lpstr>
      <vt:lpstr>Outer Joins</vt:lpstr>
      <vt:lpstr>Nested Queries</vt:lpstr>
      <vt:lpstr>Nested Queries</vt:lpstr>
      <vt:lpstr>Nested Queries</vt:lpstr>
      <vt:lpstr>Nested Queries</vt:lpstr>
      <vt:lpstr>Nested Queries</vt:lpstr>
      <vt:lpstr>Nested Queries</vt:lpstr>
      <vt:lpstr>Correlated Queries</vt:lpstr>
      <vt:lpstr>Correlated Queries</vt:lpstr>
      <vt:lpstr>Correlated Queries</vt:lpstr>
      <vt:lpstr>Correlated Queries</vt:lpstr>
      <vt:lpstr>Correlated Queries</vt:lpstr>
      <vt:lpstr>Queries with ALL/ANY</vt:lpstr>
      <vt:lpstr>Queries with ALL/ANY</vt:lpstr>
      <vt:lpstr>Queries with ALL/ANY</vt:lpstr>
      <vt:lpstr>Queries with ALL/ANY</vt:lpstr>
      <vt:lpstr>Queries with ALL/ANY</vt:lpstr>
      <vt:lpstr>Queries with EXISTS</vt:lpstr>
      <vt:lpstr>Queries with EXISTS</vt:lpstr>
      <vt:lpstr>Queries with EXISTS</vt:lpstr>
      <vt:lpstr>Queries with Subqueries in SELECT/FROM</vt:lpstr>
      <vt:lpstr>Queries with Subqueries in SELECT/FROM</vt:lpstr>
      <vt:lpstr>Queries with Set Operations</vt:lpstr>
      <vt:lpstr>Queries with Set Operations</vt:lpstr>
      <vt:lpstr>Queries with Set Operations</vt:lpstr>
      <vt:lpstr>Queries with Set Operations</vt:lpstr>
      <vt:lpstr>SQL INSERT Statement</vt:lpstr>
      <vt:lpstr>SQL INSERT Statement</vt:lpstr>
      <vt:lpstr>SQL DELETE Statement</vt:lpstr>
      <vt:lpstr>SQL DELETE Statement</vt:lpstr>
      <vt:lpstr>SQL UPDATE Statement</vt:lpstr>
      <vt:lpstr>SQL UPDATE Statement</vt:lpstr>
      <vt:lpstr>SQL UPDATE Statement</vt:lpstr>
      <vt:lpstr>SQL Views</vt:lpstr>
      <vt:lpstr>SQL Views</vt:lpstr>
      <vt:lpstr>SQL Views</vt:lpstr>
      <vt:lpstr>SQL Views</vt:lpstr>
      <vt:lpstr>SQL Views</vt:lpstr>
      <vt:lpstr>SQL Views</vt:lpstr>
      <vt:lpstr>SQL Views</vt:lpstr>
      <vt:lpstr>SQL Views</vt:lpstr>
      <vt:lpstr>SQL Privileges</vt:lpstr>
      <vt:lpstr>SQL Privileges</vt:lpstr>
      <vt:lpstr>SQL Privileges</vt:lpstr>
      <vt:lpstr>SQL for Metadata Management</vt:lpstr>
      <vt:lpstr>SQL for Metadata Management</vt:lpstr>
      <vt:lpstr>SQL for Metadata Management</vt:lpstr>
      <vt:lpstr>Conclusions</vt:lpstr>
      <vt:lpstr>More information?</vt:lpstr>
      <vt:lpstr>Extended Relational Databases</vt:lpstr>
      <vt:lpstr>Introduction</vt:lpstr>
      <vt:lpstr>Success of the Relational Model</vt:lpstr>
      <vt:lpstr>Limitations of the Relational Model</vt:lpstr>
      <vt:lpstr>Limitations of the Relational Model</vt:lpstr>
      <vt:lpstr>Active RDBMS Extensions</vt:lpstr>
      <vt:lpstr>Triggers</vt:lpstr>
      <vt:lpstr>Triggers</vt:lpstr>
      <vt:lpstr>Triggers</vt:lpstr>
      <vt:lpstr>Triggers</vt:lpstr>
      <vt:lpstr>Triggers</vt:lpstr>
      <vt:lpstr>Stored Procedures</vt:lpstr>
      <vt:lpstr>Stored Procedures</vt:lpstr>
      <vt:lpstr>Stored Procedures</vt:lpstr>
      <vt:lpstr>Object-Relational RDBMS extensions</vt:lpstr>
      <vt:lpstr>User-Defined Types (UDTs)</vt:lpstr>
      <vt:lpstr>Distinct data types</vt:lpstr>
      <vt:lpstr>Distinct data types</vt:lpstr>
      <vt:lpstr>Opaque data types</vt:lpstr>
      <vt:lpstr>Opaque data types</vt:lpstr>
      <vt:lpstr>Unnamed Row Types</vt:lpstr>
      <vt:lpstr>Named row types</vt:lpstr>
      <vt:lpstr>Named row types</vt:lpstr>
      <vt:lpstr>Named row types</vt:lpstr>
      <vt:lpstr>Table data types</vt:lpstr>
      <vt:lpstr>Table data types</vt:lpstr>
      <vt:lpstr>Table data types</vt:lpstr>
      <vt:lpstr>User-Defined Functions (UDFs)</vt:lpstr>
      <vt:lpstr>User-Defined Functions (UDFs)</vt:lpstr>
      <vt:lpstr>Sourced function</vt:lpstr>
      <vt:lpstr>Sourced function</vt:lpstr>
      <vt:lpstr>External functions</vt:lpstr>
      <vt:lpstr>Inheritance</vt:lpstr>
      <vt:lpstr>Inheritance at data type level</vt:lpstr>
      <vt:lpstr>Inheritance at data type level</vt:lpstr>
      <vt:lpstr>Inheritance at Table Type Level</vt:lpstr>
      <vt:lpstr>Inheritance at Table Type Level</vt:lpstr>
      <vt:lpstr>Behavior</vt:lpstr>
      <vt:lpstr>Behavior</vt:lpstr>
      <vt:lpstr>Polymorphism</vt:lpstr>
      <vt:lpstr>Polymorphism</vt:lpstr>
      <vt:lpstr>Collection Types</vt:lpstr>
      <vt:lpstr>Collection Types</vt:lpstr>
      <vt:lpstr>Collection Types</vt:lpstr>
      <vt:lpstr>Collection Types</vt:lpstr>
      <vt:lpstr>Large objects</vt:lpstr>
      <vt:lpstr>Recursive SQL Queries</vt:lpstr>
      <vt:lpstr>Recursive SQL Queries</vt:lpstr>
      <vt:lpstr>Recursive SQL Queries</vt:lpstr>
      <vt:lpstr>Recursive SQL Queries</vt:lpstr>
      <vt:lpstr>Conclusions</vt:lpstr>
      <vt:lpstr>More information?</vt:lpstr>
      <vt:lpstr>Intro to Relational Algebra</vt:lpstr>
      <vt:lpstr>Attribute Types</vt:lpstr>
      <vt:lpstr>Relation Schema and Instance</vt:lpstr>
      <vt:lpstr>Relations are Unordered</vt:lpstr>
      <vt:lpstr>Keys</vt:lpstr>
      <vt:lpstr>Schema Diagram for University Database</vt:lpstr>
      <vt:lpstr>Relational Query Languages</vt:lpstr>
      <vt:lpstr>Select Operation – selection of rows (tuples)</vt:lpstr>
      <vt:lpstr>Project Operation – selection of columns (Attributes) </vt:lpstr>
      <vt:lpstr>Union of two relations</vt:lpstr>
      <vt:lpstr>Set difference of two relations</vt:lpstr>
      <vt:lpstr>Set intersection of two relations</vt:lpstr>
      <vt:lpstr>joining two relations -- Cartesian-product</vt:lpstr>
      <vt:lpstr>Cartesian-product – naming issue</vt:lpstr>
      <vt:lpstr>Renaming a Table</vt:lpstr>
      <vt:lpstr>Composition of Operations</vt:lpstr>
      <vt:lpstr>Joining two relations – Natural Join</vt:lpstr>
      <vt:lpstr>Natural Join Example</vt:lpstr>
      <vt:lpstr>Notes about Relational Languages</vt:lpstr>
      <vt:lpstr>Summary of Relational Algebra Operators</vt:lpstr>
      <vt:lpstr>Chapter 14: Indexing</vt:lpstr>
      <vt:lpstr>Outline</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Clustering vs Nonclustering Indices</vt:lpstr>
      <vt:lpstr>Multilevel Index</vt:lpstr>
      <vt:lpstr>Multilevel Index (Cont.)</vt:lpstr>
      <vt:lpstr>Index Update:  Deletion</vt:lpstr>
      <vt:lpstr>Index Update:  Insertion</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Queries on B+-Trees (Cont.)</vt:lpstr>
      <vt:lpstr>Queries on B+-Trees (Cont.)</vt:lpstr>
      <vt:lpstr>Non-Unique Keys</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Complexity of Updates</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Files (Cont.)</vt:lpstr>
      <vt:lpstr>B-Tree Index File Example</vt:lpstr>
      <vt:lpstr>Indexing on Flash</vt:lpstr>
      <vt:lpstr>Indexing in Main Memory</vt:lpstr>
      <vt:lpstr>Indices on Multiple Keys</vt:lpstr>
      <vt:lpstr>Indices on Multiple Attributes</vt:lpstr>
      <vt:lpstr>Other Features</vt:lpstr>
      <vt:lpstr>Creation of Indices</vt:lpstr>
      <vt:lpstr>Index Definition in SQL</vt:lpstr>
      <vt:lpstr>Bitmap Indices</vt:lpstr>
      <vt:lpstr>Bitmap Indices (Cont.)</vt:lpstr>
      <vt:lpstr>Bitmap Indices (Cont.)</vt:lpstr>
      <vt:lpstr>Bitmap Indices (Cont.)</vt:lpstr>
      <vt:lpstr>Efficient Implementation of Bitmap Operations</vt:lpstr>
      <vt:lpstr>Organizational Aspects of Data Management</vt:lpstr>
      <vt:lpstr>Introduction</vt:lpstr>
      <vt:lpstr>Data Management</vt:lpstr>
      <vt:lpstr>Catalogs and the Role of Metadata</vt:lpstr>
      <vt:lpstr>Catalogs and the Role of Metadata</vt:lpstr>
      <vt:lpstr>Metadata Modelling</vt:lpstr>
      <vt:lpstr>Metadata Modelling</vt:lpstr>
      <vt:lpstr>Data Quality</vt:lpstr>
      <vt:lpstr>Data Quality</vt:lpstr>
      <vt:lpstr>Data Quality</vt:lpstr>
      <vt:lpstr>Data Quality</vt:lpstr>
      <vt:lpstr>Data Quality</vt:lpstr>
      <vt:lpstr>Data Quality</vt:lpstr>
      <vt:lpstr>Data Quality</vt:lpstr>
      <vt:lpstr>Data Quality</vt:lpstr>
      <vt:lpstr>Data Quality</vt:lpstr>
      <vt:lpstr>Data Quality</vt:lpstr>
      <vt:lpstr>Data Governance</vt:lpstr>
      <vt:lpstr>Data Governance</vt:lpstr>
      <vt:lpstr>Data Governance</vt:lpstr>
      <vt:lpstr>Roles in Data Management</vt:lpstr>
      <vt:lpstr>Roles in Data Management</vt:lpstr>
      <vt:lpstr>Roles in Data Management</vt:lpstr>
      <vt:lpstr>Roles in Data Management</vt:lpstr>
      <vt:lpstr>Roles in Data Management</vt:lpstr>
      <vt:lpstr>Roles in Data Management</vt:lpstr>
      <vt:lpstr>Conclusions</vt:lpstr>
      <vt:lpstr>More information?</vt:lpstr>
      <vt:lpstr>Data Warehousing and Business Intelligence</vt:lpstr>
      <vt:lpstr>Introduction</vt:lpstr>
      <vt:lpstr>Decision Making Levels</vt:lpstr>
      <vt:lpstr>Decision Making Levels</vt:lpstr>
      <vt:lpstr>Data Warehouse Definition</vt:lpstr>
      <vt:lpstr>Data Warehouse Definition</vt:lpstr>
      <vt:lpstr>Data Warehouse Definition</vt:lpstr>
      <vt:lpstr>Data Warehouse Schemas</vt:lpstr>
      <vt:lpstr>Star schema</vt:lpstr>
      <vt:lpstr>Star schema</vt:lpstr>
      <vt:lpstr>Star Schema</vt:lpstr>
      <vt:lpstr>Snowflake Schema</vt:lpstr>
      <vt:lpstr>Snowflake schema</vt:lpstr>
      <vt:lpstr>Fact Constellation</vt:lpstr>
      <vt:lpstr>Specific Schema Issues</vt:lpstr>
      <vt:lpstr>Surrogate keys</vt:lpstr>
      <vt:lpstr>Granularity of the fact table</vt:lpstr>
      <vt:lpstr>Factless Fact Tables</vt:lpstr>
      <vt:lpstr>Optimizing the dimension tables</vt:lpstr>
      <vt:lpstr>Junk Dimensions</vt:lpstr>
      <vt:lpstr>Outrigger tables</vt:lpstr>
      <vt:lpstr>Slowly Changing Dimensions</vt:lpstr>
      <vt:lpstr>Slowly Changing Dimensions</vt:lpstr>
      <vt:lpstr>Slowly Changing Dimensions</vt:lpstr>
      <vt:lpstr>Slowly Changing Dimensions</vt:lpstr>
      <vt:lpstr>Slowly Changing Dimensions</vt:lpstr>
      <vt:lpstr>Rapidly changing dimensions</vt:lpstr>
      <vt:lpstr>Rapidly changing dimensions</vt:lpstr>
      <vt:lpstr>Rapidly changing dimensions</vt:lpstr>
      <vt:lpstr>Rapidly changing dimensions</vt:lpstr>
      <vt:lpstr>The Extraction Transformation and Loading (ETL) Process</vt:lpstr>
      <vt:lpstr>The Extraction Transformation and Loading (ETL) Process</vt:lpstr>
      <vt:lpstr>Data Marts</vt:lpstr>
      <vt:lpstr>Data Marts</vt:lpstr>
      <vt:lpstr>Data Marts</vt:lpstr>
      <vt:lpstr>Virtual Data Warehouses and Virtual Data Marts</vt:lpstr>
      <vt:lpstr>Virtual Data Warehouses and Virtual Data Marts</vt:lpstr>
      <vt:lpstr>Virtual Data Warehouses and Virtual Data Marts</vt:lpstr>
      <vt:lpstr>Virtual Data Warehouses and Virtual Data Marts</vt:lpstr>
      <vt:lpstr>Virtual Data Warehouses and Virtual Data Marts</vt:lpstr>
      <vt:lpstr>Operational Data Store</vt:lpstr>
      <vt:lpstr>Data Warehouses versus Data Lakes</vt:lpstr>
      <vt:lpstr>Business Intelligence</vt:lpstr>
      <vt:lpstr>Query and Reporting</vt:lpstr>
      <vt:lpstr>Pivot tables</vt:lpstr>
      <vt:lpstr>On-Line Analytical Processing (OLAP)</vt:lpstr>
      <vt:lpstr>MOLAP</vt:lpstr>
      <vt:lpstr>MOLAP</vt:lpstr>
      <vt:lpstr>ROLAP</vt:lpstr>
      <vt:lpstr>HOLAP</vt:lpstr>
      <vt:lpstr>OLAP operators</vt:lpstr>
      <vt:lpstr>OLAP operators</vt:lpstr>
      <vt:lpstr>OLAP operators</vt:lpstr>
      <vt:lpstr>OLAP operators</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OLAP Queries in SQL</vt:lpstr>
      <vt:lpstr>Conclusions</vt:lpstr>
      <vt:lpstr>More information?</vt:lpstr>
    </vt:vector>
  </TitlesOfParts>
  <LinksUpToDate>0</LinksUpToDate>
  <SharedDoc>0</SharedDoc>
  <HyperlinksChanged>0</HyperlinksChanged>
  <Application>Aspose.Slides for .NET</Application>
  <AppVersion>21.0600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2021-07-07T21:18:57.309</cp:lastPrinted>
  <dcterms:created xsi:type="dcterms:W3CDTF">2021-07-07T21:18:57Z</dcterms:created>
  <dcterms:modified xsi:type="dcterms:W3CDTF">2021-07-07T21:19:30Z</dcterms:modified>
</cp:coreProperties>
</file>